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7" r:id="rId14"/>
  </p:sldIdLst>
  <p:sldSz cx="18288000" cy="10287000"/>
  <p:notesSz cx="6858000" cy="9144000"/>
  <p:embeddedFontLst>
    <p:embeddedFont>
      <p:font typeface="Alexandria" panose="020B0604020202020204" charset="-78"/>
      <p:regular r:id="rId16"/>
    </p:embeddedFont>
    <p:embeddedFont>
      <p:font typeface="Alexandria Bold" panose="020B0604020202020204" charset="-78"/>
      <p:regular r:id="rId17"/>
    </p:embeddedFont>
    <p:embeddedFont>
      <p:font typeface="Amasis MT Pro Black" panose="02040A04050005020304" pitchFamily="18" charset="0"/>
      <p:bold r:id="rId18"/>
      <p:boldItalic r:id="rId19"/>
    </p:embeddedFont>
    <p:embeddedFont>
      <p:font typeface="Aptos ExtraBold" panose="020B0004020202020204" pitchFamily="34" charset="0"/>
      <p:bold r:id="rId20"/>
      <p:boldItalic r:id="rId21"/>
    </p:embeddedFont>
    <p:embeddedFont>
      <p:font typeface="Arimo" panose="020B0604020202020204" charset="0"/>
      <p:regular r:id="rId22"/>
    </p:embeddedFont>
    <p:embeddedFont>
      <p:font typeface="Canva Sans" panose="020B0604020202020204" charset="0"/>
      <p:regular r:id="rId23"/>
    </p:embeddedFont>
    <p:embeddedFont>
      <p:font typeface="Canva Sans Bold" panose="020B0604020202020204" charset="0"/>
      <p:regular r:id="rId24"/>
    </p:embeddedFont>
    <p:embeddedFont>
      <p:font typeface="Magnolia Script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9" d="100"/>
          <a:sy n="49" d="100"/>
        </p:scale>
        <p:origin x="38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FC13E7-C658-42AE-B21D-2C74234FFD7D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FC31F0-FC6A-4988-8747-7D960E71E08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85% of global educators believe more culturally inclusive material is needed in classrooms, and publishers report a growing demand for culturally diverse books.</a:t>
          </a:r>
        </a:p>
        <a:p>
          <a:pPr>
            <a:lnSpc>
              <a:spcPct val="100000"/>
            </a:lnSpc>
          </a:pPr>
          <a:endParaRPr lang="en-US" sz="2000" dirty="0"/>
        </a:p>
      </dgm:t>
    </dgm:pt>
    <dgm:pt modelId="{9724B65C-1C46-4A40-9E21-6A91CC31C2D3}" type="parTrans" cxnId="{2FD7B874-E5A3-4B36-85EB-34AEE9E021BB}">
      <dgm:prSet/>
      <dgm:spPr/>
      <dgm:t>
        <a:bodyPr/>
        <a:lstStyle/>
        <a:p>
          <a:endParaRPr lang="en-US"/>
        </a:p>
      </dgm:t>
    </dgm:pt>
    <dgm:pt modelId="{552A50D5-2FBC-4AD9-B1DD-EA4B4E5C0430}" type="sibTrans" cxnId="{2FD7B874-E5A3-4B36-85EB-34AEE9E021B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C8C8010-57FA-44C5-871F-DF214A2D5AA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To develop a collaborative, AI-powered platform that empowers authors, educators, and historians to co-create and validate culturally significant, accurate, and engaging content. The platform aims to enhance global cultural representation in literature and educational resources, promoting inclusivity and preserving cultural heritage</a:t>
          </a:r>
          <a:r>
            <a:rPr lang="en-US" sz="1800" dirty="0"/>
            <a:t>.</a:t>
          </a:r>
        </a:p>
      </dgm:t>
    </dgm:pt>
    <dgm:pt modelId="{4AE85E24-834F-4330-9AF8-0B0EEF62D85A}" type="parTrans" cxnId="{5F805D3C-F668-40E9-A9B7-BEA6C8BAF27D}">
      <dgm:prSet/>
      <dgm:spPr/>
      <dgm:t>
        <a:bodyPr/>
        <a:lstStyle/>
        <a:p>
          <a:endParaRPr lang="en-US"/>
        </a:p>
      </dgm:t>
    </dgm:pt>
    <dgm:pt modelId="{FB1817C8-08A7-4CB8-BCC9-C92FEAC5E629}" type="sibTrans" cxnId="{5F805D3C-F668-40E9-A9B7-BEA6C8BAF27D}">
      <dgm:prSet/>
      <dgm:spPr/>
      <dgm:t>
        <a:bodyPr/>
        <a:lstStyle/>
        <a:p>
          <a:endParaRPr lang="en-US"/>
        </a:p>
      </dgm:t>
    </dgm:pt>
    <dgm:pt modelId="{BBB66EB4-8E64-46FE-9990-973D7B4B973B}" type="pres">
      <dgm:prSet presAssocID="{8DFC13E7-C658-42AE-B21D-2C74234FFD7D}" presName="root" presStyleCnt="0">
        <dgm:presLayoutVars>
          <dgm:dir/>
          <dgm:resizeHandles val="exact"/>
        </dgm:presLayoutVars>
      </dgm:prSet>
      <dgm:spPr/>
    </dgm:pt>
    <dgm:pt modelId="{1E7DAFF8-A913-447F-9DF7-15550E7D0BFD}" type="pres">
      <dgm:prSet presAssocID="{8DFC13E7-C658-42AE-B21D-2C74234FFD7D}" presName="container" presStyleCnt="0">
        <dgm:presLayoutVars>
          <dgm:dir/>
          <dgm:resizeHandles val="exact"/>
        </dgm:presLayoutVars>
      </dgm:prSet>
      <dgm:spPr/>
    </dgm:pt>
    <dgm:pt modelId="{A9604364-1E9D-415C-BA5C-D4439CDFF68F}" type="pres">
      <dgm:prSet presAssocID="{47FC31F0-FC6A-4988-8747-7D960E71E08E}" presName="compNode" presStyleCnt="0"/>
      <dgm:spPr/>
    </dgm:pt>
    <dgm:pt modelId="{9FECA2AC-CD8F-43EB-8393-77E6CA98DFD4}" type="pres">
      <dgm:prSet presAssocID="{47FC31F0-FC6A-4988-8747-7D960E71E08E}" presName="iconBgRect" presStyleLbl="bgShp" presStyleIdx="0" presStyleCnt="2" custLinFactNeighborX="-673" custLinFactNeighborY="-70831"/>
      <dgm:spPr/>
    </dgm:pt>
    <dgm:pt modelId="{7E9DACB8-B32C-4EDA-BF6B-8C91D505C221}" type="pres">
      <dgm:prSet presAssocID="{47FC31F0-FC6A-4988-8747-7D960E71E08E}" presName="iconRect" presStyleLbl="node1" presStyleIdx="0" presStyleCnt="2" custLinFactY="-23608" custLinFactNeighborX="-2646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D340C288-2B76-48CE-9DFC-907CFF4ADF5F}" type="pres">
      <dgm:prSet presAssocID="{47FC31F0-FC6A-4988-8747-7D960E71E08E}" presName="spaceRect" presStyleCnt="0"/>
      <dgm:spPr/>
    </dgm:pt>
    <dgm:pt modelId="{931E986C-751D-4F44-A0A8-A8B8A5B52D60}" type="pres">
      <dgm:prSet presAssocID="{47FC31F0-FC6A-4988-8747-7D960E71E08E}" presName="textRect" presStyleLbl="revTx" presStyleIdx="0" presStyleCnt="2" custLinFactNeighborX="10853" custLinFactNeighborY="-43980">
        <dgm:presLayoutVars>
          <dgm:chMax val="1"/>
          <dgm:chPref val="1"/>
        </dgm:presLayoutVars>
      </dgm:prSet>
      <dgm:spPr/>
    </dgm:pt>
    <dgm:pt modelId="{C2E8FFF9-6F7B-4424-A42B-7B64152E374B}" type="pres">
      <dgm:prSet presAssocID="{552A50D5-2FBC-4AD9-B1DD-EA4B4E5C0430}" presName="sibTrans" presStyleLbl="sibTrans2D1" presStyleIdx="0" presStyleCnt="0"/>
      <dgm:spPr/>
    </dgm:pt>
    <dgm:pt modelId="{D58701A7-23AD-4FE7-A72B-FAB850769C68}" type="pres">
      <dgm:prSet presAssocID="{0C8C8010-57FA-44C5-871F-DF214A2D5AA3}" presName="compNode" presStyleCnt="0"/>
      <dgm:spPr/>
    </dgm:pt>
    <dgm:pt modelId="{7C1CB0D8-1081-4036-BCA4-D6DF7721BCF1}" type="pres">
      <dgm:prSet presAssocID="{0C8C8010-57FA-44C5-871F-DF214A2D5AA3}" presName="iconBgRect" presStyleLbl="bgShp" presStyleIdx="1" presStyleCnt="2" custLinFactX="-184193" custLinFactY="100000" custLinFactNeighborX="-200000" custLinFactNeighborY="151386"/>
      <dgm:spPr/>
    </dgm:pt>
    <dgm:pt modelId="{080E4191-BA20-4F23-8A29-7487D52FA657}" type="pres">
      <dgm:prSet presAssocID="{0C8C8010-57FA-44C5-871F-DF214A2D5AA3}" presName="iconRect" presStyleLbl="node1" presStyleIdx="1" presStyleCnt="2" custLinFactX="-300000" custLinFactY="200000" custLinFactNeighborX="-366075" custLinFactNeighborY="24351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73A0E1F-6C92-4146-9A28-C6E2BD11909E}" type="pres">
      <dgm:prSet presAssocID="{0C8C8010-57FA-44C5-871F-DF214A2D5AA3}" presName="spaceRect" presStyleCnt="0"/>
      <dgm:spPr/>
    </dgm:pt>
    <dgm:pt modelId="{741D57A4-5C9B-4FDD-8B35-CD831F37FAA6}" type="pres">
      <dgm:prSet presAssocID="{0C8C8010-57FA-44C5-871F-DF214A2D5AA3}" presName="textRect" presStyleLbl="revTx" presStyleIdx="1" presStyleCnt="2" custLinFactX="-60935" custLinFactY="100000" custLinFactNeighborX="-100000" custLinFactNeighborY="164812">
        <dgm:presLayoutVars>
          <dgm:chMax val="1"/>
          <dgm:chPref val="1"/>
        </dgm:presLayoutVars>
      </dgm:prSet>
      <dgm:spPr/>
    </dgm:pt>
  </dgm:ptLst>
  <dgm:cxnLst>
    <dgm:cxn modelId="{9569780A-0F22-46C3-A13B-FB486ACAAE11}" type="presOf" srcId="{8DFC13E7-C658-42AE-B21D-2C74234FFD7D}" destId="{BBB66EB4-8E64-46FE-9990-973D7B4B973B}" srcOrd="0" destOrd="0" presId="urn:microsoft.com/office/officeart/2018/2/layout/IconCircleList"/>
    <dgm:cxn modelId="{D1936523-A182-40AA-8BD6-BBC587C3F29D}" type="presOf" srcId="{47FC31F0-FC6A-4988-8747-7D960E71E08E}" destId="{931E986C-751D-4F44-A0A8-A8B8A5B52D60}" srcOrd="0" destOrd="0" presId="urn:microsoft.com/office/officeart/2018/2/layout/IconCircleList"/>
    <dgm:cxn modelId="{5F805D3C-F668-40E9-A9B7-BEA6C8BAF27D}" srcId="{8DFC13E7-C658-42AE-B21D-2C74234FFD7D}" destId="{0C8C8010-57FA-44C5-871F-DF214A2D5AA3}" srcOrd="1" destOrd="0" parTransId="{4AE85E24-834F-4330-9AF8-0B0EEF62D85A}" sibTransId="{FB1817C8-08A7-4CB8-BCC9-C92FEAC5E629}"/>
    <dgm:cxn modelId="{2FD7B874-E5A3-4B36-85EB-34AEE9E021BB}" srcId="{8DFC13E7-C658-42AE-B21D-2C74234FFD7D}" destId="{47FC31F0-FC6A-4988-8747-7D960E71E08E}" srcOrd="0" destOrd="0" parTransId="{9724B65C-1C46-4A40-9E21-6A91CC31C2D3}" sibTransId="{552A50D5-2FBC-4AD9-B1DD-EA4B4E5C0430}"/>
    <dgm:cxn modelId="{9FDAAD9A-1B04-44DD-8615-0879984C8CC1}" type="presOf" srcId="{552A50D5-2FBC-4AD9-B1DD-EA4B4E5C0430}" destId="{C2E8FFF9-6F7B-4424-A42B-7B64152E374B}" srcOrd="0" destOrd="0" presId="urn:microsoft.com/office/officeart/2018/2/layout/IconCircleList"/>
    <dgm:cxn modelId="{8697F1C4-0D31-4174-9523-84EBBF44F26F}" type="presOf" srcId="{0C8C8010-57FA-44C5-871F-DF214A2D5AA3}" destId="{741D57A4-5C9B-4FDD-8B35-CD831F37FAA6}" srcOrd="0" destOrd="0" presId="urn:microsoft.com/office/officeart/2018/2/layout/IconCircleList"/>
    <dgm:cxn modelId="{5BF34A77-8691-424F-B0D3-F481524E4184}" type="presParOf" srcId="{BBB66EB4-8E64-46FE-9990-973D7B4B973B}" destId="{1E7DAFF8-A913-447F-9DF7-15550E7D0BFD}" srcOrd="0" destOrd="0" presId="urn:microsoft.com/office/officeart/2018/2/layout/IconCircleList"/>
    <dgm:cxn modelId="{2DF23F45-9995-43CF-888F-FFA9382D5BC7}" type="presParOf" srcId="{1E7DAFF8-A913-447F-9DF7-15550E7D0BFD}" destId="{A9604364-1E9D-415C-BA5C-D4439CDFF68F}" srcOrd="0" destOrd="0" presId="urn:microsoft.com/office/officeart/2018/2/layout/IconCircleList"/>
    <dgm:cxn modelId="{13D1C4F0-ED67-476D-B819-90CED86D2451}" type="presParOf" srcId="{A9604364-1E9D-415C-BA5C-D4439CDFF68F}" destId="{9FECA2AC-CD8F-43EB-8393-77E6CA98DFD4}" srcOrd="0" destOrd="0" presId="urn:microsoft.com/office/officeart/2018/2/layout/IconCircleList"/>
    <dgm:cxn modelId="{1E814318-2075-4D46-A839-5524CA4303E0}" type="presParOf" srcId="{A9604364-1E9D-415C-BA5C-D4439CDFF68F}" destId="{7E9DACB8-B32C-4EDA-BF6B-8C91D505C221}" srcOrd="1" destOrd="0" presId="urn:microsoft.com/office/officeart/2018/2/layout/IconCircleList"/>
    <dgm:cxn modelId="{C16F8D32-3BD9-4F73-8589-2156A4CA7C2D}" type="presParOf" srcId="{A9604364-1E9D-415C-BA5C-D4439CDFF68F}" destId="{D340C288-2B76-48CE-9DFC-907CFF4ADF5F}" srcOrd="2" destOrd="0" presId="urn:microsoft.com/office/officeart/2018/2/layout/IconCircleList"/>
    <dgm:cxn modelId="{8D89695F-9093-45B1-9038-B34E2477F7D5}" type="presParOf" srcId="{A9604364-1E9D-415C-BA5C-D4439CDFF68F}" destId="{931E986C-751D-4F44-A0A8-A8B8A5B52D60}" srcOrd="3" destOrd="0" presId="urn:microsoft.com/office/officeart/2018/2/layout/IconCircleList"/>
    <dgm:cxn modelId="{D1433466-BD41-4ACC-95A6-AF127AC698F8}" type="presParOf" srcId="{1E7DAFF8-A913-447F-9DF7-15550E7D0BFD}" destId="{C2E8FFF9-6F7B-4424-A42B-7B64152E374B}" srcOrd="1" destOrd="0" presId="urn:microsoft.com/office/officeart/2018/2/layout/IconCircleList"/>
    <dgm:cxn modelId="{6EED833F-6692-4412-AED6-B4EB6DD20B06}" type="presParOf" srcId="{1E7DAFF8-A913-447F-9DF7-15550E7D0BFD}" destId="{D58701A7-23AD-4FE7-A72B-FAB850769C68}" srcOrd="2" destOrd="0" presId="urn:microsoft.com/office/officeart/2018/2/layout/IconCircleList"/>
    <dgm:cxn modelId="{3F9861EB-E015-464D-BB87-01519AA4ACD2}" type="presParOf" srcId="{D58701A7-23AD-4FE7-A72B-FAB850769C68}" destId="{7C1CB0D8-1081-4036-BCA4-D6DF7721BCF1}" srcOrd="0" destOrd="0" presId="urn:microsoft.com/office/officeart/2018/2/layout/IconCircleList"/>
    <dgm:cxn modelId="{47C67AFB-3EF7-4005-9175-088E35BA190A}" type="presParOf" srcId="{D58701A7-23AD-4FE7-A72B-FAB850769C68}" destId="{080E4191-BA20-4F23-8A29-7487D52FA657}" srcOrd="1" destOrd="0" presId="urn:microsoft.com/office/officeart/2018/2/layout/IconCircleList"/>
    <dgm:cxn modelId="{2788713F-5261-4FAD-9FCF-B721FE51174A}" type="presParOf" srcId="{D58701A7-23AD-4FE7-A72B-FAB850769C68}" destId="{373A0E1F-6C92-4146-9A28-C6E2BD11909E}" srcOrd="2" destOrd="0" presId="urn:microsoft.com/office/officeart/2018/2/layout/IconCircleList"/>
    <dgm:cxn modelId="{84CD9FCB-3D0E-49DB-8D25-AAAC2E525A33}" type="presParOf" srcId="{D58701A7-23AD-4FE7-A72B-FAB850769C68}" destId="{741D57A4-5C9B-4FDD-8B35-CD831F37FAA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ECA2AC-CD8F-43EB-8393-77E6CA98DFD4}">
      <dsp:nvSpPr>
        <dsp:cNvPr id="0" name=""/>
        <dsp:cNvSpPr/>
      </dsp:nvSpPr>
      <dsp:spPr>
        <a:xfrm>
          <a:off x="152404" y="2057405"/>
          <a:ext cx="1135134" cy="113513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DACB8-B32C-4EDA-BF6B-8C91D505C221}">
      <dsp:nvSpPr>
        <dsp:cNvPr id="0" name=""/>
        <dsp:cNvSpPr/>
      </dsp:nvSpPr>
      <dsp:spPr>
        <a:xfrm>
          <a:off x="381001" y="2286002"/>
          <a:ext cx="658378" cy="6583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E986C-751D-4F44-A0A8-A8B8A5B52D60}">
      <dsp:nvSpPr>
        <dsp:cNvPr id="0" name=""/>
        <dsp:cNvSpPr/>
      </dsp:nvSpPr>
      <dsp:spPr>
        <a:xfrm>
          <a:off x="1828813" y="2362200"/>
          <a:ext cx="2675674" cy="1135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85% of global educators believe more culturally inclusive material is needed in classrooms, and publishers report a growing demand for culturally diverse books.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1828813" y="2362200"/>
        <a:ext cx="2675674" cy="1135134"/>
      </dsp:txXfrm>
    </dsp:sp>
    <dsp:sp modelId="{7C1CB0D8-1081-4036-BCA4-D6DF7721BCF1}">
      <dsp:nvSpPr>
        <dsp:cNvPr id="0" name=""/>
        <dsp:cNvSpPr/>
      </dsp:nvSpPr>
      <dsp:spPr>
        <a:xfrm>
          <a:off x="319204" y="5715002"/>
          <a:ext cx="1135134" cy="113513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0E4191-BA20-4F23-8A29-7487D52FA657}">
      <dsp:nvSpPr>
        <dsp:cNvPr id="0" name=""/>
        <dsp:cNvSpPr/>
      </dsp:nvSpPr>
      <dsp:spPr>
        <a:xfrm>
          <a:off x="533398" y="6019803"/>
          <a:ext cx="658378" cy="6583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D57A4-5C9B-4FDD-8B35-CD831F37FAA6}">
      <dsp:nvSpPr>
        <dsp:cNvPr id="0" name=""/>
        <dsp:cNvSpPr/>
      </dsp:nvSpPr>
      <dsp:spPr>
        <a:xfrm>
          <a:off x="1752593" y="5722865"/>
          <a:ext cx="2675674" cy="1135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 develop a collaborative, AI-powered platform that empowers authors, educators, and historians to co-create and validate culturally significant, accurate, and engaging content. The platform aims to enhance global cultural representation in literature and educational resources, promoting inclusivity and preserving cultural heritage</a:t>
          </a:r>
          <a:r>
            <a:rPr lang="en-US" sz="1800" kern="1200" dirty="0"/>
            <a:t>.</a:t>
          </a:r>
        </a:p>
      </dsp:txBody>
      <dsp:txXfrm>
        <a:off x="1752593" y="5722865"/>
        <a:ext cx="2675674" cy="1135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hyperlink" Target="https://www.figma.com/proto/06YBBLqL3DAcAdfWAqRjNQ/Visily-(Community)?node-id=1-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1171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293580" y="1288576"/>
            <a:ext cx="6149131" cy="3424684"/>
          </a:xfrm>
          <a:custGeom>
            <a:avLst/>
            <a:gdLst/>
            <a:ahLst/>
            <a:cxnLst/>
            <a:rect l="l" t="t" r="r" b="b"/>
            <a:pathLst>
              <a:path w="6149131" h="3424684">
                <a:moveTo>
                  <a:pt x="0" y="0"/>
                </a:moveTo>
                <a:lnTo>
                  <a:pt x="6149131" y="0"/>
                </a:lnTo>
                <a:lnTo>
                  <a:pt x="6149131" y="3424684"/>
                </a:lnTo>
                <a:lnTo>
                  <a:pt x="0" y="3424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7680121" y="1250476"/>
            <a:ext cx="9445526" cy="358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Cultural Hub: An AI-Powered Collaborative Platform for Culturally Significant 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13774" y="4913307"/>
            <a:ext cx="9445526" cy="88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Connecting authors, educators, and historians to preserve and share cultural heritage.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0575" y="6051544"/>
            <a:ext cx="15344052" cy="391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6689" lvl="1" indent="-303345" algn="l">
              <a:lnSpc>
                <a:spcPts val="3934"/>
              </a:lnSpc>
              <a:buFont typeface="Arial"/>
              <a:buChar char="•"/>
            </a:pPr>
            <a:r>
              <a:rPr lang="en-US" sz="281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Name:</a:t>
            </a:r>
            <a:r>
              <a:rPr lang="en-US" sz="281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Traditional Embers</a:t>
            </a:r>
          </a:p>
          <a:p>
            <a:pPr marL="606689" lvl="1" indent="-303345" algn="l">
              <a:lnSpc>
                <a:spcPts val="3934"/>
              </a:lnSpc>
              <a:buFont typeface="Arial"/>
              <a:buChar char="•"/>
            </a:pPr>
            <a:r>
              <a:rPr lang="en-US" sz="281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Members</a:t>
            </a:r>
            <a:r>
              <a:rPr lang="en-US" sz="281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</a:p>
          <a:p>
            <a:pPr algn="l">
              <a:lnSpc>
                <a:spcPts val="3934"/>
              </a:lnSpc>
            </a:pPr>
            <a:r>
              <a:rPr lang="en-US" sz="2810" dirty="0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                                         K. Tanusha</a:t>
            </a:r>
          </a:p>
          <a:p>
            <a:pPr algn="l">
              <a:lnSpc>
                <a:spcPts val="3934"/>
              </a:lnSpc>
            </a:pPr>
            <a:r>
              <a:rPr lang="en-US" sz="2810" dirty="0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                                         M. Jyothi Krishna</a:t>
            </a:r>
          </a:p>
          <a:p>
            <a:pPr algn="l">
              <a:lnSpc>
                <a:spcPts val="3794"/>
              </a:lnSpc>
            </a:pPr>
            <a:r>
              <a:rPr lang="en-US" sz="2710" dirty="0">
                <a:solidFill>
                  <a:srgbClr val="000000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                                           T. Lahari</a:t>
            </a:r>
          </a:p>
          <a:p>
            <a:pPr algn="l">
              <a:lnSpc>
                <a:spcPts val="3934"/>
              </a:lnSpc>
            </a:pPr>
            <a:r>
              <a:rPr lang="en-US" sz="281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marL="606689" lvl="1" indent="-303345" algn="l">
              <a:lnSpc>
                <a:spcPts val="3934"/>
              </a:lnSpc>
              <a:buFont typeface="Arial"/>
              <a:buChar char="•"/>
            </a:pPr>
            <a:r>
              <a:rPr lang="en-US" sz="281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Hackathon Name &amp; Date: </a:t>
            </a:r>
            <a:r>
              <a:rPr lang="en-US" sz="281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 Hack Day-2024&amp; 25-01-2025</a:t>
            </a:r>
          </a:p>
          <a:p>
            <a:pPr algn="l">
              <a:lnSpc>
                <a:spcPts val="3934"/>
              </a:lnSpc>
            </a:pPr>
            <a:endParaRPr lang="en-US" sz="281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625823"/>
            <a:ext cx="15640050" cy="1724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u="sng" dirty="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Competitive Advantage: A Unique Approach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283446"/>
            <a:ext cx="3388668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Unique Collaboration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4367064"/>
            <a:ext cx="3388668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Bringing authors, educators, and historians together.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82182" y="3283446"/>
            <a:ext cx="3456682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AI-Driven Efficiency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82182" y="3924151"/>
            <a:ext cx="3456682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Automating content creation and validation.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40142" y="328344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Access to Resources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40142" y="3924151"/>
            <a:ext cx="3691235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Centralized access to historical references and cultural databases.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32656" y="328344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Cultural Inclusivity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32656" y="3924151"/>
            <a:ext cx="3691235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Focuses on diverse, global cultural representation.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2238" y="667122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Scalability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2238" y="7311926"/>
            <a:ext cx="780588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Multilingual and adaptable for both the global book market and education sectors.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99401" y="667122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Publication Services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99401" y="7311926"/>
            <a:ext cx="780588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Simplifies publishing processes for creators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203108"/>
            <a:ext cx="18288000" cy="10287000"/>
            <a:chOff x="0" y="0"/>
            <a:chExt cx="24384000" cy="1371600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2660154"/>
          </a:xfrm>
          <a:custGeom>
            <a:avLst/>
            <a:gdLst/>
            <a:ahLst/>
            <a:cxnLst/>
            <a:rect l="l" t="t" r="r" b="b"/>
            <a:pathLst>
              <a:path w="18288000" h="2660154">
                <a:moveTo>
                  <a:pt x="0" y="0"/>
                </a:moveTo>
                <a:lnTo>
                  <a:pt x="18288000" y="0"/>
                </a:lnTo>
                <a:lnTo>
                  <a:pt x="18288000" y="2660154"/>
                </a:lnTo>
                <a:lnTo>
                  <a:pt x="0" y="2660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" r="-5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744736" y="3236714"/>
            <a:ext cx="8170664" cy="313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dirty="0">
                <a:solidFill>
                  <a:srgbClr val="1B1B27"/>
                </a:solidFill>
                <a:latin typeface="Amasis MT Pro Black" panose="02040A04050005020304" pitchFamily="18" charset="0"/>
                <a:ea typeface="Alexandria"/>
                <a:cs typeface="Alexandria"/>
                <a:sym typeface="Alexandria"/>
              </a:rPr>
              <a:t>Market Potential and Impact: Reaching Global Audiences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9483" y="3814086"/>
            <a:ext cx="4279404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500" u="sng" dirty="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Target Audience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8600" y="5735398"/>
            <a:ext cx="4572000" cy="2970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000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Schools</a:t>
            </a:r>
          </a:p>
          <a:p>
            <a:pPr algn="ctr">
              <a:lnSpc>
                <a:spcPts val="2625"/>
              </a:lnSpc>
            </a:pPr>
            <a:endParaRPr lang="en-US" sz="2000" dirty="0">
              <a:solidFill>
                <a:srgbClr val="404155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2625"/>
              </a:lnSpc>
            </a:pPr>
            <a:r>
              <a:rPr lang="en-US" sz="2000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 publishers,</a:t>
            </a:r>
          </a:p>
          <a:p>
            <a:pPr algn="ctr">
              <a:lnSpc>
                <a:spcPts val="2625"/>
              </a:lnSpc>
            </a:pPr>
            <a:endParaRPr lang="en-US" sz="2000" dirty="0">
              <a:solidFill>
                <a:srgbClr val="404155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2625"/>
              </a:lnSpc>
            </a:pPr>
            <a:r>
              <a:rPr lang="en-US" sz="2000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Libraries</a:t>
            </a:r>
          </a:p>
          <a:p>
            <a:pPr algn="ctr">
              <a:lnSpc>
                <a:spcPts val="2625"/>
              </a:lnSpc>
            </a:pPr>
            <a:endParaRPr lang="en-US" sz="2000" dirty="0">
              <a:solidFill>
                <a:srgbClr val="404155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2625"/>
              </a:lnSpc>
            </a:pPr>
            <a:r>
              <a:rPr lang="en-US" sz="2000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Museums</a:t>
            </a:r>
          </a:p>
          <a:p>
            <a:pPr algn="ctr">
              <a:lnSpc>
                <a:spcPts val="2625"/>
              </a:lnSpc>
            </a:pPr>
            <a:endParaRPr lang="en-US" sz="2000" dirty="0">
              <a:solidFill>
                <a:srgbClr val="404155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2625"/>
              </a:lnSpc>
            </a:pPr>
            <a:r>
              <a:rPr lang="en-US" sz="2000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NGOs focused on cultural preservation.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34800" y="3747190"/>
            <a:ext cx="5410200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500" dirty="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Market Trends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24345" y="5197850"/>
            <a:ext cx="6831109" cy="297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1625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Rising demand for culturally relevant books and educational resources.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03302" y="5699729"/>
            <a:ext cx="5089261" cy="297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1625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Growth of the global e-learning market.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86762" y="6138110"/>
            <a:ext cx="7527661" cy="297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1625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Increased interest in publishing diverse cultural literature for global audiences.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57181" y="5644585"/>
            <a:ext cx="4119860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500" u="sng" dirty="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Impact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18341" y="7071661"/>
            <a:ext cx="5294484" cy="297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1625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Promotes global cultural exchange and understanding.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16164" y="7551385"/>
            <a:ext cx="3429000" cy="297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1625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Makes education more inclusive.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13987" y="7926671"/>
            <a:ext cx="5294483" cy="63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1625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Enriches the cultural book market with authentic, diverse stories.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13987" y="8807701"/>
            <a:ext cx="4989684" cy="297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1625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Preserves cultural heritage for future generations.</a:t>
            </a:r>
          </a:p>
        </p:txBody>
      </p:sp>
      <p:pic>
        <p:nvPicPr>
          <p:cNvPr id="20" name="Picture 19" descr="A line art of a school&#10;&#10;AI-generated content may be incorrect.">
            <a:extLst>
              <a:ext uri="{FF2B5EF4-FFF2-40B4-BE49-F238E27FC236}">
                <a16:creationId xmlns:a16="http://schemas.microsoft.com/office/drawing/2014/main" id="{B394B538-58CD-C8EE-089D-D2E152DDEA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735398"/>
            <a:ext cx="402712" cy="402712"/>
          </a:xfrm>
          <a:prstGeom prst="rect">
            <a:avLst/>
          </a:prstGeom>
        </p:spPr>
      </p:pic>
      <p:pic>
        <p:nvPicPr>
          <p:cNvPr id="22" name="Picture 21" descr="A black and white logo of a book&#10;&#10;AI-generated content may be incorrect.">
            <a:extLst>
              <a:ext uri="{FF2B5EF4-FFF2-40B4-BE49-F238E27FC236}">
                <a16:creationId xmlns:a16="http://schemas.microsoft.com/office/drawing/2014/main" id="{E851F89F-10EF-32F1-3F71-EEEB475CC7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842" y="7039680"/>
            <a:ext cx="506276" cy="382095"/>
          </a:xfrm>
          <a:prstGeom prst="rect">
            <a:avLst/>
          </a:prstGeom>
        </p:spPr>
      </p:pic>
      <p:pic>
        <p:nvPicPr>
          <p:cNvPr id="24" name="Picture 23" descr="A logo with a book inside&#10;&#10;AI-generated content may be incorrect.">
            <a:extLst>
              <a:ext uri="{FF2B5EF4-FFF2-40B4-BE49-F238E27FC236}">
                <a16:creationId xmlns:a16="http://schemas.microsoft.com/office/drawing/2014/main" id="{57C3E2AA-FAD2-C1FB-CCD6-EF5163C542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58" y="6303066"/>
            <a:ext cx="601860" cy="476877"/>
          </a:xfrm>
          <a:prstGeom prst="rect">
            <a:avLst/>
          </a:prstGeom>
        </p:spPr>
      </p:pic>
      <p:pic>
        <p:nvPicPr>
          <p:cNvPr id="26" name="Picture 25" descr="A black building with columns&#10;&#10;AI-generated content may be incorrect.">
            <a:extLst>
              <a:ext uri="{FF2B5EF4-FFF2-40B4-BE49-F238E27FC236}">
                <a16:creationId xmlns:a16="http://schemas.microsoft.com/office/drawing/2014/main" id="{C7196FA9-8633-F6D4-CFF7-2B59D46E097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411" y="7606377"/>
            <a:ext cx="485050" cy="4850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44455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8406" y="467915"/>
            <a:ext cx="12527607" cy="75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4625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Advanced Tools and Future Enhancements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18406" y="2069604"/>
            <a:ext cx="5399931" cy="2135981"/>
            <a:chOff x="0" y="0"/>
            <a:chExt cx="7199908" cy="2847975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7187185" cy="2835275"/>
            </a:xfrm>
            <a:custGeom>
              <a:avLst/>
              <a:gdLst/>
              <a:ahLst/>
              <a:cxnLst/>
              <a:rect l="l" t="t" r="r" b="b"/>
              <a:pathLst>
                <a:path w="7187185" h="2835275">
                  <a:moveTo>
                    <a:pt x="0" y="131699"/>
                  </a:moveTo>
                  <a:cubicBezTo>
                    <a:pt x="0" y="58928"/>
                    <a:pt x="59182" y="0"/>
                    <a:pt x="132080" y="0"/>
                  </a:cubicBezTo>
                  <a:lnTo>
                    <a:pt x="7055104" y="0"/>
                  </a:lnTo>
                  <a:cubicBezTo>
                    <a:pt x="7128002" y="0"/>
                    <a:pt x="7187185" y="58928"/>
                    <a:pt x="7187185" y="131699"/>
                  </a:cubicBezTo>
                  <a:lnTo>
                    <a:pt x="7187185" y="2703576"/>
                  </a:lnTo>
                  <a:cubicBezTo>
                    <a:pt x="7187185" y="2776347"/>
                    <a:pt x="7128002" y="2835275"/>
                    <a:pt x="7055104" y="2835275"/>
                  </a:cubicBezTo>
                  <a:lnTo>
                    <a:pt x="132080" y="2835275"/>
                  </a:lnTo>
                  <a:cubicBezTo>
                    <a:pt x="59182" y="2835275"/>
                    <a:pt x="0" y="2776347"/>
                    <a:pt x="0" y="2703576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7199885" cy="2847975"/>
            </a:xfrm>
            <a:custGeom>
              <a:avLst/>
              <a:gdLst/>
              <a:ahLst/>
              <a:cxnLst/>
              <a:rect l="l" t="t" r="r" b="b"/>
              <a:pathLst>
                <a:path w="7199885" h="2847975">
                  <a:moveTo>
                    <a:pt x="0" y="138049"/>
                  </a:moveTo>
                  <a:cubicBezTo>
                    <a:pt x="0" y="61849"/>
                    <a:pt x="61976" y="0"/>
                    <a:pt x="138430" y="0"/>
                  </a:cubicBezTo>
                  <a:lnTo>
                    <a:pt x="7061454" y="0"/>
                  </a:lnTo>
                  <a:lnTo>
                    <a:pt x="7061454" y="6350"/>
                  </a:lnTo>
                  <a:lnTo>
                    <a:pt x="7061454" y="0"/>
                  </a:lnTo>
                  <a:cubicBezTo>
                    <a:pt x="7137908" y="0"/>
                    <a:pt x="7199885" y="61849"/>
                    <a:pt x="7199885" y="138049"/>
                  </a:cubicBezTo>
                  <a:lnTo>
                    <a:pt x="7193535" y="138049"/>
                  </a:lnTo>
                  <a:lnTo>
                    <a:pt x="7199885" y="138049"/>
                  </a:lnTo>
                  <a:lnTo>
                    <a:pt x="7199885" y="2709926"/>
                  </a:lnTo>
                  <a:lnTo>
                    <a:pt x="7193535" y="2709926"/>
                  </a:lnTo>
                  <a:lnTo>
                    <a:pt x="7199885" y="2709926"/>
                  </a:lnTo>
                  <a:cubicBezTo>
                    <a:pt x="7199885" y="2786253"/>
                    <a:pt x="7137908" y="2847975"/>
                    <a:pt x="7061454" y="2847975"/>
                  </a:cubicBezTo>
                  <a:lnTo>
                    <a:pt x="7061454" y="2841625"/>
                  </a:lnTo>
                  <a:lnTo>
                    <a:pt x="7061454" y="2847975"/>
                  </a:lnTo>
                  <a:lnTo>
                    <a:pt x="138430" y="2847975"/>
                  </a:lnTo>
                  <a:lnTo>
                    <a:pt x="138430" y="2841625"/>
                  </a:lnTo>
                  <a:lnTo>
                    <a:pt x="138430" y="2847975"/>
                  </a:lnTo>
                  <a:cubicBezTo>
                    <a:pt x="61976" y="2847975"/>
                    <a:pt x="0" y="2786126"/>
                    <a:pt x="0" y="2709926"/>
                  </a:cubicBezTo>
                  <a:lnTo>
                    <a:pt x="0" y="138049"/>
                  </a:lnTo>
                  <a:lnTo>
                    <a:pt x="6350" y="138049"/>
                  </a:lnTo>
                  <a:lnTo>
                    <a:pt x="0" y="138049"/>
                  </a:lnTo>
                  <a:moveTo>
                    <a:pt x="12700" y="138049"/>
                  </a:moveTo>
                  <a:lnTo>
                    <a:pt x="12700" y="2709926"/>
                  </a:lnTo>
                  <a:lnTo>
                    <a:pt x="6350" y="2709926"/>
                  </a:lnTo>
                  <a:lnTo>
                    <a:pt x="12700" y="2709926"/>
                  </a:lnTo>
                  <a:cubicBezTo>
                    <a:pt x="12700" y="2779141"/>
                    <a:pt x="68961" y="2835275"/>
                    <a:pt x="138430" y="2835275"/>
                  </a:cubicBezTo>
                  <a:lnTo>
                    <a:pt x="7061454" y="2835275"/>
                  </a:lnTo>
                  <a:cubicBezTo>
                    <a:pt x="7130923" y="2835275"/>
                    <a:pt x="7187185" y="2779141"/>
                    <a:pt x="7187185" y="2709926"/>
                  </a:cubicBezTo>
                  <a:lnTo>
                    <a:pt x="7187185" y="138049"/>
                  </a:lnTo>
                  <a:cubicBezTo>
                    <a:pt x="7187185" y="68834"/>
                    <a:pt x="7130923" y="12700"/>
                    <a:pt x="7061454" y="12700"/>
                  </a:cubicBezTo>
                  <a:lnTo>
                    <a:pt x="138430" y="12700"/>
                  </a:lnTo>
                  <a:lnTo>
                    <a:pt x="138430" y="6350"/>
                  </a:lnTo>
                  <a:lnTo>
                    <a:pt x="138430" y="12700"/>
                  </a:lnTo>
                  <a:cubicBezTo>
                    <a:pt x="68961" y="12700"/>
                    <a:pt x="12700" y="68834"/>
                    <a:pt x="12700" y="138049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67841" y="2125861"/>
            <a:ext cx="3606105" cy="37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Voice-to-Text Integration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817019"/>
            <a:ext cx="4901059" cy="1223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Allow contributors to narrate stories or lessons, converting them directly into editable text.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416912" y="2018110"/>
            <a:ext cx="5399931" cy="2135981"/>
            <a:chOff x="0" y="0"/>
            <a:chExt cx="7199908" cy="2847975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7187185" cy="2835275"/>
            </a:xfrm>
            <a:custGeom>
              <a:avLst/>
              <a:gdLst/>
              <a:ahLst/>
              <a:cxnLst/>
              <a:rect l="l" t="t" r="r" b="b"/>
              <a:pathLst>
                <a:path w="7187185" h="2835275">
                  <a:moveTo>
                    <a:pt x="0" y="131699"/>
                  </a:moveTo>
                  <a:cubicBezTo>
                    <a:pt x="0" y="58928"/>
                    <a:pt x="59182" y="0"/>
                    <a:pt x="132080" y="0"/>
                  </a:cubicBezTo>
                  <a:lnTo>
                    <a:pt x="7055104" y="0"/>
                  </a:lnTo>
                  <a:cubicBezTo>
                    <a:pt x="7128002" y="0"/>
                    <a:pt x="7187185" y="58928"/>
                    <a:pt x="7187185" y="131699"/>
                  </a:cubicBezTo>
                  <a:lnTo>
                    <a:pt x="7187185" y="2703576"/>
                  </a:lnTo>
                  <a:cubicBezTo>
                    <a:pt x="7187185" y="2776347"/>
                    <a:pt x="7128002" y="2835275"/>
                    <a:pt x="7055104" y="2835275"/>
                  </a:cubicBezTo>
                  <a:lnTo>
                    <a:pt x="132080" y="2835275"/>
                  </a:lnTo>
                  <a:cubicBezTo>
                    <a:pt x="59182" y="2835275"/>
                    <a:pt x="0" y="2776347"/>
                    <a:pt x="0" y="270357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7199885" cy="2847975"/>
            </a:xfrm>
            <a:custGeom>
              <a:avLst/>
              <a:gdLst/>
              <a:ahLst/>
              <a:cxnLst/>
              <a:rect l="l" t="t" r="r" b="b"/>
              <a:pathLst>
                <a:path w="7199885" h="2847975">
                  <a:moveTo>
                    <a:pt x="0" y="138049"/>
                  </a:moveTo>
                  <a:cubicBezTo>
                    <a:pt x="0" y="61849"/>
                    <a:pt x="61976" y="0"/>
                    <a:pt x="138430" y="0"/>
                  </a:cubicBezTo>
                  <a:lnTo>
                    <a:pt x="7061454" y="0"/>
                  </a:lnTo>
                  <a:lnTo>
                    <a:pt x="7061454" y="6350"/>
                  </a:lnTo>
                  <a:lnTo>
                    <a:pt x="7061454" y="0"/>
                  </a:lnTo>
                  <a:cubicBezTo>
                    <a:pt x="7137908" y="0"/>
                    <a:pt x="7199885" y="61849"/>
                    <a:pt x="7199885" y="138049"/>
                  </a:cubicBezTo>
                  <a:lnTo>
                    <a:pt x="7193535" y="138049"/>
                  </a:lnTo>
                  <a:lnTo>
                    <a:pt x="7199885" y="138049"/>
                  </a:lnTo>
                  <a:lnTo>
                    <a:pt x="7199885" y="2709926"/>
                  </a:lnTo>
                  <a:lnTo>
                    <a:pt x="7193535" y="2709926"/>
                  </a:lnTo>
                  <a:lnTo>
                    <a:pt x="7199885" y="2709926"/>
                  </a:lnTo>
                  <a:cubicBezTo>
                    <a:pt x="7199885" y="2786253"/>
                    <a:pt x="7137908" y="2847975"/>
                    <a:pt x="7061454" y="2847975"/>
                  </a:cubicBezTo>
                  <a:lnTo>
                    <a:pt x="7061454" y="2841625"/>
                  </a:lnTo>
                  <a:lnTo>
                    <a:pt x="7061454" y="2847975"/>
                  </a:lnTo>
                  <a:lnTo>
                    <a:pt x="138430" y="2847975"/>
                  </a:lnTo>
                  <a:lnTo>
                    <a:pt x="138430" y="2841625"/>
                  </a:lnTo>
                  <a:lnTo>
                    <a:pt x="138430" y="2847975"/>
                  </a:lnTo>
                  <a:cubicBezTo>
                    <a:pt x="61976" y="2847975"/>
                    <a:pt x="0" y="2786126"/>
                    <a:pt x="0" y="2709926"/>
                  </a:cubicBezTo>
                  <a:lnTo>
                    <a:pt x="0" y="138049"/>
                  </a:lnTo>
                  <a:lnTo>
                    <a:pt x="6350" y="138049"/>
                  </a:lnTo>
                  <a:lnTo>
                    <a:pt x="0" y="138049"/>
                  </a:lnTo>
                  <a:moveTo>
                    <a:pt x="12700" y="138049"/>
                  </a:moveTo>
                  <a:lnTo>
                    <a:pt x="12700" y="2709926"/>
                  </a:lnTo>
                  <a:lnTo>
                    <a:pt x="6350" y="2709926"/>
                  </a:lnTo>
                  <a:lnTo>
                    <a:pt x="12700" y="2709926"/>
                  </a:lnTo>
                  <a:cubicBezTo>
                    <a:pt x="12700" y="2779141"/>
                    <a:pt x="68961" y="2835275"/>
                    <a:pt x="138430" y="2835275"/>
                  </a:cubicBezTo>
                  <a:lnTo>
                    <a:pt x="7061454" y="2835275"/>
                  </a:lnTo>
                  <a:cubicBezTo>
                    <a:pt x="7130923" y="2835275"/>
                    <a:pt x="7187185" y="2779141"/>
                    <a:pt x="7187185" y="2709926"/>
                  </a:cubicBezTo>
                  <a:lnTo>
                    <a:pt x="7187185" y="138049"/>
                  </a:lnTo>
                  <a:cubicBezTo>
                    <a:pt x="7187185" y="68834"/>
                    <a:pt x="7130923" y="12700"/>
                    <a:pt x="7061454" y="12700"/>
                  </a:cubicBezTo>
                  <a:lnTo>
                    <a:pt x="138430" y="12700"/>
                  </a:lnTo>
                  <a:lnTo>
                    <a:pt x="138430" y="6350"/>
                  </a:lnTo>
                  <a:lnTo>
                    <a:pt x="138430" y="12700"/>
                  </a:lnTo>
                  <a:cubicBezTo>
                    <a:pt x="68961" y="12700"/>
                    <a:pt x="12700" y="68834"/>
                    <a:pt x="12700" y="138049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693396" y="2309515"/>
            <a:ext cx="4901059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GB" sz="2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Mood-Based Backgrounds</a:t>
            </a:r>
            <a:endParaRPr lang="en-US" sz="2800" dirty="0">
              <a:solidFill>
                <a:srgbClr val="404155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  <a:sym typeface="Alexandri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666339" y="2833689"/>
            <a:ext cx="490105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GB" sz="2000" dirty="0"/>
              <a:t>The app now adapts its background visuals based on your mood—calm, focused, energized, or creative—to create a personalized writing and reading experience.</a:t>
            </a:r>
            <a:endParaRPr lang="en-US" sz="1812" dirty="0">
              <a:solidFill>
                <a:srgbClr val="404155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2069515" y="2069604"/>
            <a:ext cx="5399931" cy="2135981"/>
            <a:chOff x="0" y="0"/>
            <a:chExt cx="7199908" cy="2847975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7187185" cy="2835275"/>
            </a:xfrm>
            <a:custGeom>
              <a:avLst/>
              <a:gdLst/>
              <a:ahLst/>
              <a:cxnLst/>
              <a:rect l="l" t="t" r="r" b="b"/>
              <a:pathLst>
                <a:path w="7187185" h="2835275">
                  <a:moveTo>
                    <a:pt x="0" y="131699"/>
                  </a:moveTo>
                  <a:cubicBezTo>
                    <a:pt x="0" y="58928"/>
                    <a:pt x="59182" y="0"/>
                    <a:pt x="132080" y="0"/>
                  </a:cubicBezTo>
                  <a:lnTo>
                    <a:pt x="7055104" y="0"/>
                  </a:lnTo>
                  <a:cubicBezTo>
                    <a:pt x="7128002" y="0"/>
                    <a:pt x="7187185" y="58928"/>
                    <a:pt x="7187185" y="131699"/>
                  </a:cubicBezTo>
                  <a:lnTo>
                    <a:pt x="7187185" y="2703576"/>
                  </a:lnTo>
                  <a:cubicBezTo>
                    <a:pt x="7187185" y="2776347"/>
                    <a:pt x="7128002" y="2835275"/>
                    <a:pt x="7055104" y="2835275"/>
                  </a:cubicBezTo>
                  <a:lnTo>
                    <a:pt x="132080" y="2835275"/>
                  </a:lnTo>
                  <a:cubicBezTo>
                    <a:pt x="59182" y="2835275"/>
                    <a:pt x="0" y="2776347"/>
                    <a:pt x="0" y="2703576"/>
                  </a:cubicBezTo>
                  <a:close/>
                </a:path>
              </a:pathLst>
            </a:custGeom>
            <a:solidFill>
              <a:srgbClr val="D2DDF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7199885" cy="2847975"/>
            </a:xfrm>
            <a:custGeom>
              <a:avLst/>
              <a:gdLst/>
              <a:ahLst/>
              <a:cxnLst/>
              <a:rect l="l" t="t" r="r" b="b"/>
              <a:pathLst>
                <a:path w="7199885" h="2847975">
                  <a:moveTo>
                    <a:pt x="0" y="138049"/>
                  </a:moveTo>
                  <a:cubicBezTo>
                    <a:pt x="0" y="61849"/>
                    <a:pt x="61976" y="0"/>
                    <a:pt x="138430" y="0"/>
                  </a:cubicBezTo>
                  <a:lnTo>
                    <a:pt x="7061454" y="0"/>
                  </a:lnTo>
                  <a:lnTo>
                    <a:pt x="7061454" y="6350"/>
                  </a:lnTo>
                  <a:lnTo>
                    <a:pt x="7061454" y="0"/>
                  </a:lnTo>
                  <a:cubicBezTo>
                    <a:pt x="7137908" y="0"/>
                    <a:pt x="7199885" y="61849"/>
                    <a:pt x="7199885" y="138049"/>
                  </a:cubicBezTo>
                  <a:lnTo>
                    <a:pt x="7193535" y="138049"/>
                  </a:lnTo>
                  <a:lnTo>
                    <a:pt x="7199885" y="138049"/>
                  </a:lnTo>
                  <a:lnTo>
                    <a:pt x="7199885" y="2709926"/>
                  </a:lnTo>
                  <a:lnTo>
                    <a:pt x="7193535" y="2709926"/>
                  </a:lnTo>
                  <a:lnTo>
                    <a:pt x="7199885" y="2709926"/>
                  </a:lnTo>
                  <a:cubicBezTo>
                    <a:pt x="7199885" y="2786253"/>
                    <a:pt x="7137908" y="2847975"/>
                    <a:pt x="7061454" y="2847975"/>
                  </a:cubicBezTo>
                  <a:lnTo>
                    <a:pt x="7061454" y="2841625"/>
                  </a:lnTo>
                  <a:lnTo>
                    <a:pt x="7061454" y="2847975"/>
                  </a:lnTo>
                  <a:lnTo>
                    <a:pt x="138430" y="2847975"/>
                  </a:lnTo>
                  <a:lnTo>
                    <a:pt x="138430" y="2841625"/>
                  </a:lnTo>
                  <a:lnTo>
                    <a:pt x="138430" y="2847975"/>
                  </a:lnTo>
                  <a:cubicBezTo>
                    <a:pt x="61976" y="2847975"/>
                    <a:pt x="0" y="2786126"/>
                    <a:pt x="0" y="2709926"/>
                  </a:cubicBezTo>
                  <a:lnTo>
                    <a:pt x="0" y="138049"/>
                  </a:lnTo>
                  <a:lnTo>
                    <a:pt x="6350" y="138049"/>
                  </a:lnTo>
                  <a:lnTo>
                    <a:pt x="0" y="138049"/>
                  </a:lnTo>
                  <a:moveTo>
                    <a:pt x="12700" y="138049"/>
                  </a:moveTo>
                  <a:lnTo>
                    <a:pt x="12700" y="2709926"/>
                  </a:lnTo>
                  <a:lnTo>
                    <a:pt x="6350" y="2709926"/>
                  </a:lnTo>
                  <a:lnTo>
                    <a:pt x="12700" y="2709926"/>
                  </a:lnTo>
                  <a:cubicBezTo>
                    <a:pt x="12700" y="2779141"/>
                    <a:pt x="68961" y="2835275"/>
                    <a:pt x="138430" y="2835275"/>
                  </a:cubicBezTo>
                  <a:lnTo>
                    <a:pt x="7061454" y="2835275"/>
                  </a:lnTo>
                  <a:cubicBezTo>
                    <a:pt x="7130923" y="2835275"/>
                    <a:pt x="7187185" y="2779141"/>
                    <a:pt x="7187185" y="2709926"/>
                  </a:cubicBezTo>
                  <a:lnTo>
                    <a:pt x="7187185" y="138049"/>
                  </a:lnTo>
                  <a:cubicBezTo>
                    <a:pt x="7187185" y="68834"/>
                    <a:pt x="7130923" y="12700"/>
                    <a:pt x="7061454" y="12700"/>
                  </a:cubicBezTo>
                  <a:lnTo>
                    <a:pt x="138430" y="12700"/>
                  </a:lnTo>
                  <a:lnTo>
                    <a:pt x="138430" y="6350"/>
                  </a:lnTo>
                  <a:lnTo>
                    <a:pt x="138430" y="12700"/>
                  </a:lnTo>
                  <a:cubicBezTo>
                    <a:pt x="68961" y="12700"/>
                    <a:pt x="12700" y="68834"/>
                    <a:pt x="12700" y="138049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318950" y="2222004"/>
            <a:ext cx="3937099" cy="37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Customizable AI Assistants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18950" y="2855416"/>
            <a:ext cx="4901059" cy="1223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Personalized AI assistants tailored to individual contributor needs (e.g., for educators, historians, or authors).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18406" y="4431209"/>
            <a:ext cx="5399931" cy="2135981"/>
            <a:chOff x="0" y="0"/>
            <a:chExt cx="7199908" cy="2847975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7187185" cy="2835275"/>
            </a:xfrm>
            <a:custGeom>
              <a:avLst/>
              <a:gdLst/>
              <a:ahLst/>
              <a:cxnLst/>
              <a:rect l="l" t="t" r="r" b="b"/>
              <a:pathLst>
                <a:path w="7187185" h="2835275">
                  <a:moveTo>
                    <a:pt x="0" y="131699"/>
                  </a:moveTo>
                  <a:cubicBezTo>
                    <a:pt x="0" y="58928"/>
                    <a:pt x="59182" y="0"/>
                    <a:pt x="132080" y="0"/>
                  </a:cubicBezTo>
                  <a:lnTo>
                    <a:pt x="7055104" y="0"/>
                  </a:lnTo>
                  <a:cubicBezTo>
                    <a:pt x="7128002" y="0"/>
                    <a:pt x="7187185" y="58928"/>
                    <a:pt x="7187185" y="131699"/>
                  </a:cubicBezTo>
                  <a:lnTo>
                    <a:pt x="7187185" y="2703576"/>
                  </a:lnTo>
                  <a:cubicBezTo>
                    <a:pt x="7187185" y="2776347"/>
                    <a:pt x="7128002" y="2835275"/>
                    <a:pt x="7055104" y="2835275"/>
                  </a:cubicBezTo>
                  <a:lnTo>
                    <a:pt x="132080" y="2835275"/>
                  </a:lnTo>
                  <a:cubicBezTo>
                    <a:pt x="59182" y="2835275"/>
                    <a:pt x="0" y="2776347"/>
                    <a:pt x="0" y="2703576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199885" cy="2847975"/>
            </a:xfrm>
            <a:custGeom>
              <a:avLst/>
              <a:gdLst/>
              <a:ahLst/>
              <a:cxnLst/>
              <a:rect l="l" t="t" r="r" b="b"/>
              <a:pathLst>
                <a:path w="7199885" h="2847975">
                  <a:moveTo>
                    <a:pt x="0" y="138049"/>
                  </a:moveTo>
                  <a:cubicBezTo>
                    <a:pt x="0" y="61849"/>
                    <a:pt x="61976" y="0"/>
                    <a:pt x="138430" y="0"/>
                  </a:cubicBezTo>
                  <a:lnTo>
                    <a:pt x="7061454" y="0"/>
                  </a:lnTo>
                  <a:lnTo>
                    <a:pt x="7061454" y="6350"/>
                  </a:lnTo>
                  <a:lnTo>
                    <a:pt x="7061454" y="0"/>
                  </a:lnTo>
                  <a:cubicBezTo>
                    <a:pt x="7137908" y="0"/>
                    <a:pt x="7199885" y="61849"/>
                    <a:pt x="7199885" y="138049"/>
                  </a:cubicBezTo>
                  <a:lnTo>
                    <a:pt x="7193535" y="138049"/>
                  </a:lnTo>
                  <a:lnTo>
                    <a:pt x="7199885" y="138049"/>
                  </a:lnTo>
                  <a:lnTo>
                    <a:pt x="7199885" y="2709926"/>
                  </a:lnTo>
                  <a:lnTo>
                    <a:pt x="7193535" y="2709926"/>
                  </a:lnTo>
                  <a:lnTo>
                    <a:pt x="7199885" y="2709926"/>
                  </a:lnTo>
                  <a:cubicBezTo>
                    <a:pt x="7199885" y="2786253"/>
                    <a:pt x="7137908" y="2847975"/>
                    <a:pt x="7061454" y="2847975"/>
                  </a:cubicBezTo>
                  <a:lnTo>
                    <a:pt x="7061454" y="2841625"/>
                  </a:lnTo>
                  <a:lnTo>
                    <a:pt x="7061454" y="2847975"/>
                  </a:lnTo>
                  <a:lnTo>
                    <a:pt x="138430" y="2847975"/>
                  </a:lnTo>
                  <a:lnTo>
                    <a:pt x="138430" y="2841625"/>
                  </a:lnTo>
                  <a:lnTo>
                    <a:pt x="138430" y="2847975"/>
                  </a:lnTo>
                  <a:cubicBezTo>
                    <a:pt x="61976" y="2847975"/>
                    <a:pt x="0" y="2786126"/>
                    <a:pt x="0" y="2709926"/>
                  </a:cubicBezTo>
                  <a:lnTo>
                    <a:pt x="0" y="138049"/>
                  </a:lnTo>
                  <a:lnTo>
                    <a:pt x="6350" y="138049"/>
                  </a:lnTo>
                  <a:lnTo>
                    <a:pt x="0" y="138049"/>
                  </a:lnTo>
                  <a:moveTo>
                    <a:pt x="12700" y="138049"/>
                  </a:moveTo>
                  <a:lnTo>
                    <a:pt x="12700" y="2709926"/>
                  </a:lnTo>
                  <a:lnTo>
                    <a:pt x="6350" y="2709926"/>
                  </a:lnTo>
                  <a:lnTo>
                    <a:pt x="12700" y="2709926"/>
                  </a:lnTo>
                  <a:cubicBezTo>
                    <a:pt x="12700" y="2779141"/>
                    <a:pt x="68961" y="2835275"/>
                    <a:pt x="138430" y="2835275"/>
                  </a:cubicBezTo>
                  <a:lnTo>
                    <a:pt x="7061454" y="2835275"/>
                  </a:lnTo>
                  <a:cubicBezTo>
                    <a:pt x="7130923" y="2835275"/>
                    <a:pt x="7187185" y="2779141"/>
                    <a:pt x="7187185" y="2709926"/>
                  </a:cubicBezTo>
                  <a:lnTo>
                    <a:pt x="7187185" y="138049"/>
                  </a:lnTo>
                  <a:cubicBezTo>
                    <a:pt x="7187185" y="68834"/>
                    <a:pt x="7130923" y="12700"/>
                    <a:pt x="7061454" y="12700"/>
                  </a:cubicBezTo>
                  <a:lnTo>
                    <a:pt x="138430" y="12700"/>
                  </a:lnTo>
                  <a:lnTo>
                    <a:pt x="138430" y="6350"/>
                  </a:lnTo>
                  <a:lnTo>
                    <a:pt x="138430" y="12700"/>
                  </a:lnTo>
                  <a:cubicBezTo>
                    <a:pt x="68961" y="12700"/>
                    <a:pt x="12700" y="68834"/>
                    <a:pt x="12700" y="138049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67841" y="4671120"/>
            <a:ext cx="4156025" cy="37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Learning Paths (AI-powered)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7841" y="5403949"/>
            <a:ext cx="4901059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Personalized learning experiences for students and educators. 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6443960" y="4431209"/>
            <a:ext cx="5399931" cy="2135981"/>
            <a:chOff x="0" y="0"/>
            <a:chExt cx="7199908" cy="2847975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7187185" cy="2835275"/>
            </a:xfrm>
            <a:custGeom>
              <a:avLst/>
              <a:gdLst/>
              <a:ahLst/>
              <a:cxnLst/>
              <a:rect l="l" t="t" r="r" b="b"/>
              <a:pathLst>
                <a:path w="7187185" h="2835275">
                  <a:moveTo>
                    <a:pt x="0" y="131699"/>
                  </a:moveTo>
                  <a:cubicBezTo>
                    <a:pt x="0" y="58928"/>
                    <a:pt x="59182" y="0"/>
                    <a:pt x="132080" y="0"/>
                  </a:cubicBezTo>
                  <a:lnTo>
                    <a:pt x="7055104" y="0"/>
                  </a:lnTo>
                  <a:cubicBezTo>
                    <a:pt x="7128002" y="0"/>
                    <a:pt x="7187185" y="58928"/>
                    <a:pt x="7187185" y="131699"/>
                  </a:cubicBezTo>
                  <a:lnTo>
                    <a:pt x="7187185" y="2703576"/>
                  </a:lnTo>
                  <a:cubicBezTo>
                    <a:pt x="7187185" y="2776347"/>
                    <a:pt x="7128002" y="2835275"/>
                    <a:pt x="7055104" y="2835275"/>
                  </a:cubicBezTo>
                  <a:lnTo>
                    <a:pt x="132080" y="2835275"/>
                  </a:lnTo>
                  <a:cubicBezTo>
                    <a:pt x="59182" y="2835275"/>
                    <a:pt x="0" y="2776347"/>
                    <a:pt x="0" y="270357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7199885" cy="2847975"/>
            </a:xfrm>
            <a:custGeom>
              <a:avLst/>
              <a:gdLst/>
              <a:ahLst/>
              <a:cxnLst/>
              <a:rect l="l" t="t" r="r" b="b"/>
              <a:pathLst>
                <a:path w="7199885" h="2847975">
                  <a:moveTo>
                    <a:pt x="0" y="138049"/>
                  </a:moveTo>
                  <a:cubicBezTo>
                    <a:pt x="0" y="61849"/>
                    <a:pt x="61976" y="0"/>
                    <a:pt x="138430" y="0"/>
                  </a:cubicBezTo>
                  <a:lnTo>
                    <a:pt x="7061454" y="0"/>
                  </a:lnTo>
                  <a:lnTo>
                    <a:pt x="7061454" y="6350"/>
                  </a:lnTo>
                  <a:lnTo>
                    <a:pt x="7061454" y="0"/>
                  </a:lnTo>
                  <a:cubicBezTo>
                    <a:pt x="7137908" y="0"/>
                    <a:pt x="7199885" y="61849"/>
                    <a:pt x="7199885" y="138049"/>
                  </a:cubicBezTo>
                  <a:lnTo>
                    <a:pt x="7193535" y="138049"/>
                  </a:lnTo>
                  <a:lnTo>
                    <a:pt x="7199885" y="138049"/>
                  </a:lnTo>
                  <a:lnTo>
                    <a:pt x="7199885" y="2709926"/>
                  </a:lnTo>
                  <a:lnTo>
                    <a:pt x="7193535" y="2709926"/>
                  </a:lnTo>
                  <a:lnTo>
                    <a:pt x="7199885" y="2709926"/>
                  </a:lnTo>
                  <a:cubicBezTo>
                    <a:pt x="7199885" y="2786253"/>
                    <a:pt x="7137908" y="2847975"/>
                    <a:pt x="7061454" y="2847975"/>
                  </a:cubicBezTo>
                  <a:lnTo>
                    <a:pt x="7061454" y="2841625"/>
                  </a:lnTo>
                  <a:lnTo>
                    <a:pt x="7061454" y="2847975"/>
                  </a:lnTo>
                  <a:lnTo>
                    <a:pt x="138430" y="2847975"/>
                  </a:lnTo>
                  <a:lnTo>
                    <a:pt x="138430" y="2841625"/>
                  </a:lnTo>
                  <a:lnTo>
                    <a:pt x="138430" y="2847975"/>
                  </a:lnTo>
                  <a:cubicBezTo>
                    <a:pt x="61976" y="2847975"/>
                    <a:pt x="0" y="2786126"/>
                    <a:pt x="0" y="2709926"/>
                  </a:cubicBezTo>
                  <a:lnTo>
                    <a:pt x="0" y="138049"/>
                  </a:lnTo>
                  <a:lnTo>
                    <a:pt x="6350" y="138049"/>
                  </a:lnTo>
                  <a:lnTo>
                    <a:pt x="0" y="138049"/>
                  </a:lnTo>
                  <a:moveTo>
                    <a:pt x="12700" y="138049"/>
                  </a:moveTo>
                  <a:lnTo>
                    <a:pt x="12700" y="2709926"/>
                  </a:lnTo>
                  <a:lnTo>
                    <a:pt x="6350" y="2709926"/>
                  </a:lnTo>
                  <a:lnTo>
                    <a:pt x="12700" y="2709926"/>
                  </a:lnTo>
                  <a:cubicBezTo>
                    <a:pt x="12700" y="2779141"/>
                    <a:pt x="68961" y="2835275"/>
                    <a:pt x="138430" y="2835275"/>
                  </a:cubicBezTo>
                  <a:lnTo>
                    <a:pt x="7061454" y="2835275"/>
                  </a:lnTo>
                  <a:cubicBezTo>
                    <a:pt x="7130923" y="2835275"/>
                    <a:pt x="7187185" y="2779141"/>
                    <a:pt x="7187185" y="2709926"/>
                  </a:cubicBezTo>
                  <a:lnTo>
                    <a:pt x="7187185" y="138049"/>
                  </a:lnTo>
                  <a:cubicBezTo>
                    <a:pt x="7187185" y="68834"/>
                    <a:pt x="7130923" y="12700"/>
                    <a:pt x="7061454" y="12700"/>
                  </a:cubicBezTo>
                  <a:lnTo>
                    <a:pt x="138430" y="12700"/>
                  </a:lnTo>
                  <a:lnTo>
                    <a:pt x="138430" y="6350"/>
                  </a:lnTo>
                  <a:lnTo>
                    <a:pt x="138430" y="12700"/>
                  </a:lnTo>
                  <a:cubicBezTo>
                    <a:pt x="68961" y="12700"/>
                    <a:pt x="12700" y="68834"/>
                    <a:pt x="12700" y="138049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6448722" y="4463846"/>
            <a:ext cx="5242899" cy="724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dirty="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Blockchain for Copyright Protection &amp; Marketing for Authors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531984" y="5382143"/>
            <a:ext cx="5223866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600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To secure content ownership and prevent unauthorized use and</a:t>
            </a:r>
            <a:r>
              <a:rPr lang="en-GB" sz="1600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 dedicated space for authors to promote their books, connect with readers, and showcase their writing journey—all within the app.</a:t>
            </a:r>
            <a:endParaRPr lang="en-US" sz="1600" dirty="0">
              <a:solidFill>
                <a:srgbClr val="404155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32" name="Group 32"/>
          <p:cNvGrpSpPr/>
          <p:nvPr/>
        </p:nvGrpSpPr>
        <p:grpSpPr>
          <a:xfrm>
            <a:off x="12069515" y="4431209"/>
            <a:ext cx="5399931" cy="2135981"/>
            <a:chOff x="0" y="0"/>
            <a:chExt cx="7199908" cy="2847975"/>
          </a:xfrm>
        </p:grpSpPr>
        <p:sp>
          <p:nvSpPr>
            <p:cNvPr id="33" name="Freeform 33"/>
            <p:cNvSpPr/>
            <p:nvPr/>
          </p:nvSpPr>
          <p:spPr>
            <a:xfrm>
              <a:off x="6350" y="6350"/>
              <a:ext cx="7187185" cy="2835275"/>
            </a:xfrm>
            <a:custGeom>
              <a:avLst/>
              <a:gdLst/>
              <a:ahLst/>
              <a:cxnLst/>
              <a:rect l="l" t="t" r="r" b="b"/>
              <a:pathLst>
                <a:path w="7187185" h="2835275">
                  <a:moveTo>
                    <a:pt x="0" y="131699"/>
                  </a:moveTo>
                  <a:cubicBezTo>
                    <a:pt x="0" y="58928"/>
                    <a:pt x="59182" y="0"/>
                    <a:pt x="132080" y="0"/>
                  </a:cubicBezTo>
                  <a:lnTo>
                    <a:pt x="7055104" y="0"/>
                  </a:lnTo>
                  <a:cubicBezTo>
                    <a:pt x="7128002" y="0"/>
                    <a:pt x="7187185" y="58928"/>
                    <a:pt x="7187185" y="131699"/>
                  </a:cubicBezTo>
                  <a:lnTo>
                    <a:pt x="7187185" y="2703576"/>
                  </a:lnTo>
                  <a:cubicBezTo>
                    <a:pt x="7187185" y="2776347"/>
                    <a:pt x="7128002" y="2835275"/>
                    <a:pt x="7055104" y="2835275"/>
                  </a:cubicBezTo>
                  <a:lnTo>
                    <a:pt x="132080" y="2835275"/>
                  </a:lnTo>
                  <a:cubicBezTo>
                    <a:pt x="59182" y="2835275"/>
                    <a:pt x="0" y="2776347"/>
                    <a:pt x="0" y="2703576"/>
                  </a:cubicBezTo>
                  <a:close/>
                </a:path>
              </a:pathLst>
            </a:custGeom>
            <a:solidFill>
              <a:srgbClr val="D2DDF9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0"/>
              <a:ext cx="7199885" cy="2847975"/>
            </a:xfrm>
            <a:custGeom>
              <a:avLst/>
              <a:gdLst/>
              <a:ahLst/>
              <a:cxnLst/>
              <a:rect l="l" t="t" r="r" b="b"/>
              <a:pathLst>
                <a:path w="7199885" h="2847975">
                  <a:moveTo>
                    <a:pt x="0" y="138049"/>
                  </a:moveTo>
                  <a:cubicBezTo>
                    <a:pt x="0" y="61849"/>
                    <a:pt x="61976" y="0"/>
                    <a:pt x="138430" y="0"/>
                  </a:cubicBezTo>
                  <a:lnTo>
                    <a:pt x="7061454" y="0"/>
                  </a:lnTo>
                  <a:lnTo>
                    <a:pt x="7061454" y="6350"/>
                  </a:lnTo>
                  <a:lnTo>
                    <a:pt x="7061454" y="0"/>
                  </a:lnTo>
                  <a:cubicBezTo>
                    <a:pt x="7137908" y="0"/>
                    <a:pt x="7199885" y="61849"/>
                    <a:pt x="7199885" y="138049"/>
                  </a:cubicBezTo>
                  <a:lnTo>
                    <a:pt x="7193535" y="138049"/>
                  </a:lnTo>
                  <a:lnTo>
                    <a:pt x="7199885" y="138049"/>
                  </a:lnTo>
                  <a:lnTo>
                    <a:pt x="7199885" y="2709926"/>
                  </a:lnTo>
                  <a:lnTo>
                    <a:pt x="7193535" y="2709926"/>
                  </a:lnTo>
                  <a:lnTo>
                    <a:pt x="7199885" y="2709926"/>
                  </a:lnTo>
                  <a:cubicBezTo>
                    <a:pt x="7199885" y="2786253"/>
                    <a:pt x="7137908" y="2847975"/>
                    <a:pt x="7061454" y="2847975"/>
                  </a:cubicBezTo>
                  <a:lnTo>
                    <a:pt x="7061454" y="2841625"/>
                  </a:lnTo>
                  <a:lnTo>
                    <a:pt x="7061454" y="2847975"/>
                  </a:lnTo>
                  <a:lnTo>
                    <a:pt x="138430" y="2847975"/>
                  </a:lnTo>
                  <a:lnTo>
                    <a:pt x="138430" y="2841625"/>
                  </a:lnTo>
                  <a:lnTo>
                    <a:pt x="138430" y="2847975"/>
                  </a:lnTo>
                  <a:cubicBezTo>
                    <a:pt x="61976" y="2847975"/>
                    <a:pt x="0" y="2786126"/>
                    <a:pt x="0" y="2709926"/>
                  </a:cubicBezTo>
                  <a:lnTo>
                    <a:pt x="0" y="138049"/>
                  </a:lnTo>
                  <a:lnTo>
                    <a:pt x="6350" y="138049"/>
                  </a:lnTo>
                  <a:lnTo>
                    <a:pt x="0" y="138049"/>
                  </a:lnTo>
                  <a:moveTo>
                    <a:pt x="12700" y="138049"/>
                  </a:moveTo>
                  <a:lnTo>
                    <a:pt x="12700" y="2709926"/>
                  </a:lnTo>
                  <a:lnTo>
                    <a:pt x="6350" y="2709926"/>
                  </a:lnTo>
                  <a:lnTo>
                    <a:pt x="12700" y="2709926"/>
                  </a:lnTo>
                  <a:cubicBezTo>
                    <a:pt x="12700" y="2779141"/>
                    <a:pt x="68961" y="2835275"/>
                    <a:pt x="138430" y="2835275"/>
                  </a:cubicBezTo>
                  <a:lnTo>
                    <a:pt x="7061454" y="2835275"/>
                  </a:lnTo>
                  <a:cubicBezTo>
                    <a:pt x="7130923" y="2835275"/>
                    <a:pt x="7187185" y="2779141"/>
                    <a:pt x="7187185" y="2709926"/>
                  </a:cubicBezTo>
                  <a:lnTo>
                    <a:pt x="7187185" y="138049"/>
                  </a:lnTo>
                  <a:cubicBezTo>
                    <a:pt x="7187185" y="68834"/>
                    <a:pt x="7130923" y="12700"/>
                    <a:pt x="7061454" y="12700"/>
                  </a:cubicBezTo>
                  <a:lnTo>
                    <a:pt x="138430" y="12700"/>
                  </a:lnTo>
                  <a:lnTo>
                    <a:pt x="138430" y="6350"/>
                  </a:lnTo>
                  <a:lnTo>
                    <a:pt x="138430" y="12700"/>
                  </a:lnTo>
                  <a:cubicBezTo>
                    <a:pt x="68961" y="12700"/>
                    <a:pt x="12700" y="68834"/>
                    <a:pt x="12700" y="138049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2318950" y="4671120"/>
            <a:ext cx="4654600" cy="37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AI-Driven Community Matching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318950" y="5428952"/>
            <a:ext cx="4901059" cy="1223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Match contributors with similar interests or complementary skills for efficient collaboration.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818406" y="6792814"/>
            <a:ext cx="5399931" cy="2512219"/>
            <a:chOff x="0" y="0"/>
            <a:chExt cx="7199908" cy="3349625"/>
          </a:xfrm>
        </p:grpSpPr>
        <p:sp>
          <p:nvSpPr>
            <p:cNvPr id="38" name="Freeform 38"/>
            <p:cNvSpPr/>
            <p:nvPr/>
          </p:nvSpPr>
          <p:spPr>
            <a:xfrm>
              <a:off x="6350" y="6350"/>
              <a:ext cx="7187185" cy="3336925"/>
            </a:xfrm>
            <a:custGeom>
              <a:avLst/>
              <a:gdLst/>
              <a:ahLst/>
              <a:cxnLst/>
              <a:rect l="l" t="t" r="r" b="b"/>
              <a:pathLst>
                <a:path w="7187185" h="3336925">
                  <a:moveTo>
                    <a:pt x="0" y="131699"/>
                  </a:moveTo>
                  <a:cubicBezTo>
                    <a:pt x="0" y="58928"/>
                    <a:pt x="59055" y="0"/>
                    <a:pt x="131953" y="0"/>
                  </a:cubicBezTo>
                  <a:lnTo>
                    <a:pt x="7055231" y="0"/>
                  </a:lnTo>
                  <a:cubicBezTo>
                    <a:pt x="7128129" y="0"/>
                    <a:pt x="7187185" y="58928"/>
                    <a:pt x="7187185" y="131699"/>
                  </a:cubicBezTo>
                  <a:lnTo>
                    <a:pt x="7187185" y="3205226"/>
                  </a:lnTo>
                  <a:cubicBezTo>
                    <a:pt x="7187185" y="3277997"/>
                    <a:pt x="7128129" y="3336925"/>
                    <a:pt x="7055231" y="3336925"/>
                  </a:cubicBezTo>
                  <a:lnTo>
                    <a:pt x="131953" y="3336925"/>
                  </a:lnTo>
                  <a:cubicBezTo>
                    <a:pt x="59055" y="3336925"/>
                    <a:pt x="0" y="3277997"/>
                    <a:pt x="0" y="3205226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0"/>
              <a:ext cx="7199885" cy="3349625"/>
            </a:xfrm>
            <a:custGeom>
              <a:avLst/>
              <a:gdLst/>
              <a:ahLst/>
              <a:cxnLst/>
              <a:rect l="l" t="t" r="r" b="b"/>
              <a:pathLst>
                <a:path w="7199885" h="3349625">
                  <a:moveTo>
                    <a:pt x="0" y="138049"/>
                  </a:moveTo>
                  <a:cubicBezTo>
                    <a:pt x="0" y="61849"/>
                    <a:pt x="61976" y="0"/>
                    <a:pt x="138303" y="0"/>
                  </a:cubicBezTo>
                  <a:lnTo>
                    <a:pt x="7061581" y="0"/>
                  </a:lnTo>
                  <a:lnTo>
                    <a:pt x="7061581" y="6350"/>
                  </a:lnTo>
                  <a:lnTo>
                    <a:pt x="7061581" y="0"/>
                  </a:lnTo>
                  <a:cubicBezTo>
                    <a:pt x="7137908" y="0"/>
                    <a:pt x="7199885" y="61849"/>
                    <a:pt x="7199885" y="138049"/>
                  </a:cubicBezTo>
                  <a:lnTo>
                    <a:pt x="7193535" y="138049"/>
                  </a:lnTo>
                  <a:lnTo>
                    <a:pt x="7199885" y="138049"/>
                  </a:lnTo>
                  <a:lnTo>
                    <a:pt x="7199885" y="3211576"/>
                  </a:lnTo>
                  <a:lnTo>
                    <a:pt x="7193535" y="3211576"/>
                  </a:lnTo>
                  <a:lnTo>
                    <a:pt x="7199885" y="3211576"/>
                  </a:lnTo>
                  <a:cubicBezTo>
                    <a:pt x="7199885" y="3287776"/>
                    <a:pt x="7137908" y="3349625"/>
                    <a:pt x="7061581" y="3349625"/>
                  </a:cubicBezTo>
                  <a:lnTo>
                    <a:pt x="7061581" y="3343275"/>
                  </a:lnTo>
                  <a:lnTo>
                    <a:pt x="7061581" y="3349625"/>
                  </a:lnTo>
                  <a:lnTo>
                    <a:pt x="138303" y="3349625"/>
                  </a:lnTo>
                  <a:lnTo>
                    <a:pt x="138303" y="3343275"/>
                  </a:lnTo>
                  <a:lnTo>
                    <a:pt x="138303" y="3349625"/>
                  </a:lnTo>
                  <a:cubicBezTo>
                    <a:pt x="61976" y="3349625"/>
                    <a:pt x="0" y="3287776"/>
                    <a:pt x="0" y="3211576"/>
                  </a:cubicBezTo>
                  <a:lnTo>
                    <a:pt x="0" y="138049"/>
                  </a:lnTo>
                  <a:lnTo>
                    <a:pt x="6350" y="138049"/>
                  </a:lnTo>
                  <a:lnTo>
                    <a:pt x="0" y="138049"/>
                  </a:lnTo>
                  <a:moveTo>
                    <a:pt x="12700" y="138049"/>
                  </a:moveTo>
                  <a:lnTo>
                    <a:pt x="12700" y="3211576"/>
                  </a:lnTo>
                  <a:lnTo>
                    <a:pt x="6350" y="3211576"/>
                  </a:lnTo>
                  <a:lnTo>
                    <a:pt x="12700" y="3211576"/>
                  </a:lnTo>
                  <a:cubicBezTo>
                    <a:pt x="12700" y="3280791"/>
                    <a:pt x="68961" y="3336925"/>
                    <a:pt x="138303" y="3336925"/>
                  </a:cubicBezTo>
                  <a:lnTo>
                    <a:pt x="7061581" y="3336925"/>
                  </a:lnTo>
                  <a:cubicBezTo>
                    <a:pt x="7130924" y="3336925"/>
                    <a:pt x="7187185" y="3280791"/>
                    <a:pt x="7187185" y="3211576"/>
                  </a:cubicBezTo>
                  <a:lnTo>
                    <a:pt x="7187185" y="138049"/>
                  </a:lnTo>
                  <a:cubicBezTo>
                    <a:pt x="7187185" y="68834"/>
                    <a:pt x="7130924" y="12700"/>
                    <a:pt x="7061581" y="12700"/>
                  </a:cubicBezTo>
                  <a:lnTo>
                    <a:pt x="138303" y="12700"/>
                  </a:lnTo>
                  <a:lnTo>
                    <a:pt x="138303" y="6350"/>
                  </a:lnTo>
                  <a:lnTo>
                    <a:pt x="138303" y="12700"/>
                  </a:lnTo>
                  <a:cubicBezTo>
                    <a:pt x="68961" y="12700"/>
                    <a:pt x="12700" y="68834"/>
                    <a:pt x="12700" y="138049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067841" y="7032724"/>
            <a:ext cx="4234458" cy="37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Interactive Learning Modules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28700" y="7952481"/>
            <a:ext cx="4901059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Integrate gamification for student-friendly engagement with cultural content.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6443960" y="6792814"/>
            <a:ext cx="5399931" cy="2512219"/>
            <a:chOff x="0" y="0"/>
            <a:chExt cx="7199908" cy="3349625"/>
          </a:xfrm>
        </p:grpSpPr>
        <p:sp>
          <p:nvSpPr>
            <p:cNvPr id="43" name="Freeform 43"/>
            <p:cNvSpPr/>
            <p:nvPr/>
          </p:nvSpPr>
          <p:spPr>
            <a:xfrm>
              <a:off x="6350" y="6350"/>
              <a:ext cx="7187185" cy="3336925"/>
            </a:xfrm>
            <a:custGeom>
              <a:avLst/>
              <a:gdLst/>
              <a:ahLst/>
              <a:cxnLst/>
              <a:rect l="l" t="t" r="r" b="b"/>
              <a:pathLst>
                <a:path w="7187185" h="3336925">
                  <a:moveTo>
                    <a:pt x="0" y="131699"/>
                  </a:moveTo>
                  <a:cubicBezTo>
                    <a:pt x="0" y="58928"/>
                    <a:pt x="59055" y="0"/>
                    <a:pt x="131953" y="0"/>
                  </a:cubicBezTo>
                  <a:lnTo>
                    <a:pt x="7055231" y="0"/>
                  </a:lnTo>
                  <a:cubicBezTo>
                    <a:pt x="7128129" y="0"/>
                    <a:pt x="7187185" y="58928"/>
                    <a:pt x="7187185" y="131699"/>
                  </a:cubicBezTo>
                  <a:lnTo>
                    <a:pt x="7187185" y="3205226"/>
                  </a:lnTo>
                  <a:cubicBezTo>
                    <a:pt x="7187185" y="3277997"/>
                    <a:pt x="7128129" y="3336925"/>
                    <a:pt x="7055231" y="3336925"/>
                  </a:cubicBezTo>
                  <a:lnTo>
                    <a:pt x="131953" y="3336925"/>
                  </a:lnTo>
                  <a:cubicBezTo>
                    <a:pt x="59055" y="3336925"/>
                    <a:pt x="0" y="3277997"/>
                    <a:pt x="0" y="3205226"/>
                  </a:cubicBezTo>
                  <a:close/>
                </a:path>
              </a:pathLst>
            </a:custGeom>
            <a:solidFill>
              <a:schemeClr val="bg2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0" y="0"/>
              <a:ext cx="7199885" cy="3349625"/>
            </a:xfrm>
            <a:custGeom>
              <a:avLst/>
              <a:gdLst/>
              <a:ahLst/>
              <a:cxnLst/>
              <a:rect l="l" t="t" r="r" b="b"/>
              <a:pathLst>
                <a:path w="7199885" h="3349625">
                  <a:moveTo>
                    <a:pt x="0" y="138049"/>
                  </a:moveTo>
                  <a:cubicBezTo>
                    <a:pt x="0" y="61849"/>
                    <a:pt x="61976" y="0"/>
                    <a:pt x="138303" y="0"/>
                  </a:cubicBezTo>
                  <a:lnTo>
                    <a:pt x="7061581" y="0"/>
                  </a:lnTo>
                  <a:lnTo>
                    <a:pt x="7061581" y="6350"/>
                  </a:lnTo>
                  <a:lnTo>
                    <a:pt x="7061581" y="0"/>
                  </a:lnTo>
                  <a:cubicBezTo>
                    <a:pt x="7137908" y="0"/>
                    <a:pt x="7199885" y="61849"/>
                    <a:pt x="7199885" y="138049"/>
                  </a:cubicBezTo>
                  <a:lnTo>
                    <a:pt x="7193535" y="138049"/>
                  </a:lnTo>
                  <a:lnTo>
                    <a:pt x="7199885" y="138049"/>
                  </a:lnTo>
                  <a:lnTo>
                    <a:pt x="7199885" y="3211576"/>
                  </a:lnTo>
                  <a:lnTo>
                    <a:pt x="7193535" y="3211576"/>
                  </a:lnTo>
                  <a:lnTo>
                    <a:pt x="7199885" y="3211576"/>
                  </a:lnTo>
                  <a:cubicBezTo>
                    <a:pt x="7199885" y="3287776"/>
                    <a:pt x="7137908" y="3349625"/>
                    <a:pt x="7061581" y="3349625"/>
                  </a:cubicBezTo>
                  <a:lnTo>
                    <a:pt x="7061581" y="3343275"/>
                  </a:lnTo>
                  <a:lnTo>
                    <a:pt x="7061581" y="3349625"/>
                  </a:lnTo>
                  <a:lnTo>
                    <a:pt x="138303" y="3349625"/>
                  </a:lnTo>
                  <a:lnTo>
                    <a:pt x="138303" y="3343275"/>
                  </a:lnTo>
                  <a:lnTo>
                    <a:pt x="138303" y="3349625"/>
                  </a:lnTo>
                  <a:cubicBezTo>
                    <a:pt x="61976" y="3349625"/>
                    <a:pt x="0" y="3287776"/>
                    <a:pt x="0" y="3211576"/>
                  </a:cubicBezTo>
                  <a:lnTo>
                    <a:pt x="0" y="138049"/>
                  </a:lnTo>
                  <a:lnTo>
                    <a:pt x="6350" y="138049"/>
                  </a:lnTo>
                  <a:lnTo>
                    <a:pt x="0" y="138049"/>
                  </a:lnTo>
                  <a:moveTo>
                    <a:pt x="12700" y="138049"/>
                  </a:moveTo>
                  <a:lnTo>
                    <a:pt x="12700" y="3211576"/>
                  </a:lnTo>
                  <a:lnTo>
                    <a:pt x="6350" y="3211576"/>
                  </a:lnTo>
                  <a:lnTo>
                    <a:pt x="12700" y="3211576"/>
                  </a:lnTo>
                  <a:cubicBezTo>
                    <a:pt x="12700" y="3280791"/>
                    <a:pt x="68961" y="3336925"/>
                    <a:pt x="138303" y="3336925"/>
                  </a:cubicBezTo>
                  <a:lnTo>
                    <a:pt x="7061581" y="3336925"/>
                  </a:lnTo>
                  <a:cubicBezTo>
                    <a:pt x="7130924" y="3336925"/>
                    <a:pt x="7187185" y="3280791"/>
                    <a:pt x="7187185" y="3211576"/>
                  </a:cubicBezTo>
                  <a:lnTo>
                    <a:pt x="7187185" y="138049"/>
                  </a:lnTo>
                  <a:cubicBezTo>
                    <a:pt x="7187185" y="68834"/>
                    <a:pt x="7130924" y="12700"/>
                    <a:pt x="7061581" y="12700"/>
                  </a:cubicBezTo>
                  <a:lnTo>
                    <a:pt x="138303" y="12700"/>
                  </a:lnTo>
                  <a:lnTo>
                    <a:pt x="138303" y="6350"/>
                  </a:lnTo>
                  <a:lnTo>
                    <a:pt x="138303" y="12700"/>
                  </a:lnTo>
                  <a:cubicBezTo>
                    <a:pt x="68961" y="12700"/>
                    <a:pt x="12700" y="68834"/>
                    <a:pt x="12700" y="138049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6693396" y="7032724"/>
            <a:ext cx="3030885" cy="37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Open API Ecosystem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693471" y="7831634"/>
            <a:ext cx="4901059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Enable seamless integration with existing education or publishing platforms.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2069515" y="6792814"/>
            <a:ext cx="5399931" cy="2512219"/>
            <a:chOff x="0" y="0"/>
            <a:chExt cx="7199908" cy="3349625"/>
          </a:xfrm>
        </p:grpSpPr>
        <p:sp>
          <p:nvSpPr>
            <p:cNvPr id="48" name="Freeform 48"/>
            <p:cNvSpPr/>
            <p:nvPr/>
          </p:nvSpPr>
          <p:spPr>
            <a:xfrm>
              <a:off x="6350" y="6350"/>
              <a:ext cx="7187185" cy="3336925"/>
            </a:xfrm>
            <a:custGeom>
              <a:avLst/>
              <a:gdLst/>
              <a:ahLst/>
              <a:cxnLst/>
              <a:rect l="l" t="t" r="r" b="b"/>
              <a:pathLst>
                <a:path w="7187185" h="3336925">
                  <a:moveTo>
                    <a:pt x="0" y="131699"/>
                  </a:moveTo>
                  <a:cubicBezTo>
                    <a:pt x="0" y="58928"/>
                    <a:pt x="59055" y="0"/>
                    <a:pt x="131953" y="0"/>
                  </a:cubicBezTo>
                  <a:lnTo>
                    <a:pt x="7055231" y="0"/>
                  </a:lnTo>
                  <a:cubicBezTo>
                    <a:pt x="7128129" y="0"/>
                    <a:pt x="7187185" y="58928"/>
                    <a:pt x="7187185" y="131699"/>
                  </a:cubicBezTo>
                  <a:lnTo>
                    <a:pt x="7187185" y="3205226"/>
                  </a:lnTo>
                  <a:cubicBezTo>
                    <a:pt x="7187185" y="3277997"/>
                    <a:pt x="7128129" y="3336925"/>
                    <a:pt x="7055231" y="3336925"/>
                  </a:cubicBezTo>
                  <a:lnTo>
                    <a:pt x="131953" y="3336925"/>
                  </a:lnTo>
                  <a:cubicBezTo>
                    <a:pt x="59055" y="3336925"/>
                    <a:pt x="0" y="3277997"/>
                    <a:pt x="0" y="3205226"/>
                  </a:cubicBezTo>
                  <a:close/>
                </a:path>
              </a:pathLst>
            </a:custGeom>
            <a:solidFill>
              <a:srgbClr val="D2DDF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0" y="0"/>
              <a:ext cx="7199885" cy="3349625"/>
            </a:xfrm>
            <a:custGeom>
              <a:avLst/>
              <a:gdLst/>
              <a:ahLst/>
              <a:cxnLst/>
              <a:rect l="l" t="t" r="r" b="b"/>
              <a:pathLst>
                <a:path w="7199885" h="3349625">
                  <a:moveTo>
                    <a:pt x="0" y="138049"/>
                  </a:moveTo>
                  <a:cubicBezTo>
                    <a:pt x="0" y="61849"/>
                    <a:pt x="61976" y="0"/>
                    <a:pt x="138303" y="0"/>
                  </a:cubicBezTo>
                  <a:lnTo>
                    <a:pt x="7061581" y="0"/>
                  </a:lnTo>
                  <a:lnTo>
                    <a:pt x="7061581" y="6350"/>
                  </a:lnTo>
                  <a:lnTo>
                    <a:pt x="7061581" y="0"/>
                  </a:lnTo>
                  <a:cubicBezTo>
                    <a:pt x="7137908" y="0"/>
                    <a:pt x="7199885" y="61849"/>
                    <a:pt x="7199885" y="138049"/>
                  </a:cubicBezTo>
                  <a:lnTo>
                    <a:pt x="7193535" y="138049"/>
                  </a:lnTo>
                  <a:lnTo>
                    <a:pt x="7199885" y="138049"/>
                  </a:lnTo>
                  <a:lnTo>
                    <a:pt x="7199885" y="3211576"/>
                  </a:lnTo>
                  <a:lnTo>
                    <a:pt x="7193535" y="3211576"/>
                  </a:lnTo>
                  <a:lnTo>
                    <a:pt x="7199885" y="3211576"/>
                  </a:lnTo>
                  <a:cubicBezTo>
                    <a:pt x="7199885" y="3287776"/>
                    <a:pt x="7137908" y="3349625"/>
                    <a:pt x="7061581" y="3349625"/>
                  </a:cubicBezTo>
                  <a:lnTo>
                    <a:pt x="7061581" y="3343275"/>
                  </a:lnTo>
                  <a:lnTo>
                    <a:pt x="7061581" y="3349625"/>
                  </a:lnTo>
                  <a:lnTo>
                    <a:pt x="138303" y="3349625"/>
                  </a:lnTo>
                  <a:lnTo>
                    <a:pt x="138303" y="3343275"/>
                  </a:lnTo>
                  <a:lnTo>
                    <a:pt x="138303" y="3349625"/>
                  </a:lnTo>
                  <a:cubicBezTo>
                    <a:pt x="61976" y="3349625"/>
                    <a:pt x="0" y="3287776"/>
                    <a:pt x="0" y="3211576"/>
                  </a:cubicBezTo>
                  <a:lnTo>
                    <a:pt x="0" y="138049"/>
                  </a:lnTo>
                  <a:lnTo>
                    <a:pt x="6350" y="138049"/>
                  </a:lnTo>
                  <a:lnTo>
                    <a:pt x="0" y="138049"/>
                  </a:lnTo>
                  <a:moveTo>
                    <a:pt x="12700" y="138049"/>
                  </a:moveTo>
                  <a:lnTo>
                    <a:pt x="12700" y="3211576"/>
                  </a:lnTo>
                  <a:lnTo>
                    <a:pt x="6350" y="3211576"/>
                  </a:lnTo>
                  <a:lnTo>
                    <a:pt x="12700" y="3211576"/>
                  </a:lnTo>
                  <a:cubicBezTo>
                    <a:pt x="12700" y="3280791"/>
                    <a:pt x="68961" y="3336925"/>
                    <a:pt x="138303" y="3336925"/>
                  </a:cubicBezTo>
                  <a:lnTo>
                    <a:pt x="7061581" y="3336925"/>
                  </a:lnTo>
                  <a:cubicBezTo>
                    <a:pt x="7130924" y="3336925"/>
                    <a:pt x="7187185" y="3280791"/>
                    <a:pt x="7187185" y="3211576"/>
                  </a:cubicBezTo>
                  <a:lnTo>
                    <a:pt x="7187185" y="138049"/>
                  </a:lnTo>
                  <a:cubicBezTo>
                    <a:pt x="7187185" y="68834"/>
                    <a:pt x="7130924" y="12700"/>
                    <a:pt x="7061581" y="12700"/>
                  </a:cubicBezTo>
                  <a:lnTo>
                    <a:pt x="138303" y="12700"/>
                  </a:lnTo>
                  <a:lnTo>
                    <a:pt x="138303" y="6350"/>
                  </a:lnTo>
                  <a:lnTo>
                    <a:pt x="138303" y="12700"/>
                  </a:lnTo>
                  <a:cubicBezTo>
                    <a:pt x="68961" y="12700"/>
                    <a:pt x="12700" y="68834"/>
                    <a:pt x="12700" y="138049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2320141" y="6995815"/>
            <a:ext cx="3121372" cy="37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AI-Powered Analytics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318950" y="7658100"/>
            <a:ext cx="4901059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Track content impact through user feedback and engagement metrics. Provide insights on trending cultural topics and regions for targeted content creation.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30480" y="21734"/>
            <a:ext cx="18288000" cy="10287000"/>
            <a:chOff x="-40640" y="28979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40640" y="28979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7771359" y="906215"/>
            <a:ext cx="9603284" cy="246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4"/>
              </a:lnSpc>
            </a:pPr>
            <a:r>
              <a:rPr lang="en-US" sz="5125" dirty="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Conclusion: Embracing Collaboration for Cultural Preservation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43800" y="9380785"/>
            <a:ext cx="9603284" cy="41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2"/>
              </a:lnSpc>
            </a:pPr>
            <a:r>
              <a:rPr lang="en-US" sz="2100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Join us on this journey to redefine storytelling and education with Cultural Hub!</a:t>
            </a: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99E4B4ED-1598-52A7-3957-02C919310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2957906"/>
            <a:ext cx="10511275" cy="627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movement to preserve, promote, and share cultural heritage through technology and collaboration.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Brings together authors, educators, and historians for co-creation.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Powered by AI tools: ChatGPT, Quill Bot, Plagium, Midjourney, Humanize AI.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content that is: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Accurate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Inclusive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Engaging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Culturally significant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Offers tools to create, validate, and publish culturally rich educational materials.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Together, we aim to: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Enrich education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Preserve cultural heritage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Foster global cultural exchange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Let’s make storytelling more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authentic, impactful, and inclusive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future generations.</a:t>
            </a: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F29582CD-2255-4E18-4411-BBECD1DB2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" y="282991"/>
            <a:ext cx="18288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22121" y="447299"/>
            <a:ext cx="16303526" cy="83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u="sng" dirty="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The Problem</a:t>
            </a:r>
          </a:p>
        </p:txBody>
      </p:sp>
      <p:pic>
        <p:nvPicPr>
          <p:cNvPr id="16" name="Picture 15" descr="A diagram of a problem&#10;&#10;AI-generated content may be incorrect.">
            <a:extLst>
              <a:ext uri="{FF2B5EF4-FFF2-40B4-BE49-F238E27FC236}">
                <a16:creationId xmlns:a16="http://schemas.microsoft.com/office/drawing/2014/main" id="{1C2D9DD5-1023-54E4-E612-850C8BC2A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198" y="867254"/>
            <a:ext cx="10664567" cy="8105193"/>
          </a:xfrm>
          <a:prstGeom prst="rect">
            <a:avLst/>
          </a:prstGeom>
        </p:spPr>
      </p:pic>
      <p:graphicFrame>
        <p:nvGraphicFramePr>
          <p:cNvPr id="18" name="TextBox 14">
            <a:extLst>
              <a:ext uri="{FF2B5EF4-FFF2-40B4-BE49-F238E27FC236}">
                <a16:creationId xmlns:a16="http://schemas.microsoft.com/office/drawing/2014/main" id="{82BFC453-45B7-9C61-C474-DFE708524C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589853"/>
              </p:ext>
            </p:extLst>
          </p:nvPr>
        </p:nvGraphicFramePr>
        <p:xfrm>
          <a:off x="533400" y="952500"/>
          <a:ext cx="889441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495800" y="0"/>
            <a:ext cx="16411277" cy="81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 u="sng" dirty="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Scope of the project</a:t>
            </a:r>
            <a:r>
              <a:rPr lang="en-US" sz="5250" dirty="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:</a:t>
            </a:r>
          </a:p>
        </p:txBody>
      </p:sp>
      <p:pic>
        <p:nvPicPr>
          <p:cNvPr id="11" name="Picture 10" descr="A diagram of different colored squares&#10;&#10;AI-generated content may be incorrect.">
            <a:extLst>
              <a:ext uri="{FF2B5EF4-FFF2-40B4-BE49-F238E27FC236}">
                <a16:creationId xmlns:a16="http://schemas.microsoft.com/office/drawing/2014/main" id="{FA78DC10-AB01-CE21-0D59-3C6C4D5CB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181100"/>
            <a:ext cx="9296400" cy="57450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BF0B1D-447C-2634-6319-167FC077A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0" y="2095500"/>
            <a:ext cx="65532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2987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759549" y="104626"/>
            <a:ext cx="9261574" cy="9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The Solution: Cultural Hub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55964" y="6328849"/>
            <a:ext cx="4387897" cy="3831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sz="2643" dirty="0">
                <a:solidFill>
                  <a:srgbClr val="000000"/>
                </a:solidFill>
                <a:latin typeface="Alexandria"/>
                <a:ea typeface="Alexandria"/>
                <a:cs typeface="Alexandria"/>
                <a:sym typeface="Alexandria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Unique Concept/Idea:</a:t>
            </a:r>
          </a:p>
          <a:p>
            <a:pPr algn="ctr">
              <a:lnSpc>
                <a:spcPts val="2645"/>
              </a:lnSpc>
            </a:pPr>
            <a:r>
              <a:rPr lang="en-US" sz="1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project redefines the creation and preservation of culturally significant content by integrating collaboration include:</a:t>
            </a:r>
          </a:p>
          <a:p>
            <a:pPr algn="ctr">
              <a:lnSpc>
                <a:spcPts val="2645"/>
              </a:lnSpc>
            </a:pPr>
            <a:endParaRPr lang="en-US" sz="16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29603" lvl="1" indent="-214802" algn="ctr">
              <a:lnSpc>
                <a:spcPts val="2785"/>
              </a:lnSpc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Triangular Collaboration</a:t>
            </a:r>
          </a:p>
          <a:p>
            <a:pPr marL="429603" lvl="1" indent="-214802" algn="ctr">
              <a:lnSpc>
                <a:spcPts val="2785"/>
              </a:lnSpc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AI-Enhanced Cultural Validation</a:t>
            </a:r>
          </a:p>
          <a:p>
            <a:pPr marL="429603" lvl="1" indent="-214802" algn="ctr">
              <a:lnSpc>
                <a:spcPts val="2785"/>
              </a:lnSpc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Interactive Development</a:t>
            </a:r>
          </a:p>
          <a:p>
            <a:pPr marL="429603" lvl="1" indent="-214802" algn="ctr">
              <a:lnSpc>
                <a:spcPts val="2785"/>
              </a:lnSpc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Blending Technology with Heritage</a:t>
            </a:r>
          </a:p>
          <a:p>
            <a:pPr algn="ctr">
              <a:lnSpc>
                <a:spcPts val="4887"/>
              </a:lnSpc>
            </a:pPr>
            <a:r>
              <a:rPr lang="en-US" sz="349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448300" y="6303552"/>
            <a:ext cx="5105400" cy="364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1600" b="1" dirty="0">
                <a:solidFill>
                  <a:srgbClr val="000000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 Inspiration</a:t>
            </a:r>
          </a:p>
          <a:p>
            <a:pPr marL="388628" lvl="1" indent="-194314" algn="ctr">
              <a:lnSpc>
                <a:spcPts val="2520"/>
              </a:lnSpc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Need for Inclusivity</a:t>
            </a:r>
            <a:r>
              <a:rPr lang="en-US" sz="1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To address the lack of representation and diversity in educational materials and literature.</a:t>
            </a:r>
          </a:p>
          <a:p>
            <a:pPr marL="388628" lvl="1" indent="-194314" algn="ctr">
              <a:lnSpc>
                <a:spcPts val="2520"/>
              </a:lnSpc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Global Trends</a:t>
            </a:r>
            <a:r>
              <a:rPr lang="en-US" sz="1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Rising global interest in multicultural education and diverse storytelling for better understanding .</a:t>
            </a:r>
          </a:p>
          <a:p>
            <a:pPr marL="388628" lvl="1" indent="-194314" algn="ctr">
              <a:lnSpc>
                <a:spcPts val="2520"/>
              </a:lnSpc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Preserving Cultural Heritage</a:t>
            </a:r>
            <a:r>
              <a:rPr lang="en-US" sz="1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Using technology to ensure cultural traditions, stories, and accurate histories are preserved with future generations.</a:t>
            </a:r>
          </a:p>
        </p:txBody>
      </p:sp>
      <p:pic>
        <p:nvPicPr>
          <p:cNvPr id="27" name="Picture 26" descr="A diagram of cultural hub&#10;&#10;AI-generated content may be incorrect.">
            <a:extLst>
              <a:ext uri="{FF2B5EF4-FFF2-40B4-BE49-F238E27FC236}">
                <a16:creationId xmlns:a16="http://schemas.microsoft.com/office/drawing/2014/main" id="{F2BDA141-6834-AC5B-5700-EE2558581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1405578"/>
            <a:ext cx="4495800" cy="449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46608" y="617653"/>
            <a:ext cx="12178904" cy="656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12" u="sng" dirty="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Key Features: Empowering Content Creators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70781" y="1663452"/>
            <a:ext cx="5440710" cy="1659880"/>
            <a:chOff x="0" y="0"/>
            <a:chExt cx="7254280" cy="2213173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7241540" cy="2200402"/>
            </a:xfrm>
            <a:custGeom>
              <a:avLst/>
              <a:gdLst/>
              <a:ahLst/>
              <a:cxnLst/>
              <a:rect l="l" t="t" r="r" b="b"/>
              <a:pathLst>
                <a:path w="7241540" h="2200402">
                  <a:moveTo>
                    <a:pt x="0" y="124079"/>
                  </a:moveTo>
                  <a:cubicBezTo>
                    <a:pt x="0" y="55626"/>
                    <a:pt x="55753" y="0"/>
                    <a:pt x="124587" y="0"/>
                  </a:cubicBezTo>
                  <a:lnTo>
                    <a:pt x="7116953" y="0"/>
                  </a:lnTo>
                  <a:cubicBezTo>
                    <a:pt x="7185787" y="0"/>
                    <a:pt x="7241540" y="55626"/>
                    <a:pt x="7241540" y="124079"/>
                  </a:cubicBezTo>
                  <a:lnTo>
                    <a:pt x="7241540" y="2076323"/>
                  </a:lnTo>
                  <a:cubicBezTo>
                    <a:pt x="7241540" y="2144903"/>
                    <a:pt x="7185787" y="2200402"/>
                    <a:pt x="7116953" y="2200402"/>
                  </a:cubicBezTo>
                  <a:lnTo>
                    <a:pt x="124587" y="2200402"/>
                  </a:lnTo>
                  <a:cubicBezTo>
                    <a:pt x="55753" y="2200402"/>
                    <a:pt x="0" y="2144776"/>
                    <a:pt x="0" y="207632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7254240" cy="2213229"/>
            </a:xfrm>
            <a:custGeom>
              <a:avLst/>
              <a:gdLst/>
              <a:ahLst/>
              <a:cxnLst/>
              <a:rect l="l" t="t" r="r" b="b"/>
              <a:pathLst>
                <a:path w="7254240" h="2213229">
                  <a:moveTo>
                    <a:pt x="0" y="130429"/>
                  </a:moveTo>
                  <a:cubicBezTo>
                    <a:pt x="0" y="58420"/>
                    <a:pt x="58674" y="0"/>
                    <a:pt x="130937" y="0"/>
                  </a:cubicBezTo>
                  <a:lnTo>
                    <a:pt x="7123303" y="0"/>
                  </a:lnTo>
                  <a:lnTo>
                    <a:pt x="7123303" y="6350"/>
                  </a:lnTo>
                  <a:lnTo>
                    <a:pt x="7123303" y="0"/>
                  </a:lnTo>
                  <a:cubicBezTo>
                    <a:pt x="7195566" y="0"/>
                    <a:pt x="7254240" y="58420"/>
                    <a:pt x="7254240" y="130429"/>
                  </a:cubicBezTo>
                  <a:lnTo>
                    <a:pt x="7247890" y="130429"/>
                  </a:lnTo>
                  <a:lnTo>
                    <a:pt x="7254240" y="130429"/>
                  </a:lnTo>
                  <a:lnTo>
                    <a:pt x="7254240" y="2082673"/>
                  </a:lnTo>
                  <a:lnTo>
                    <a:pt x="7247890" y="2082673"/>
                  </a:lnTo>
                  <a:lnTo>
                    <a:pt x="7254240" y="2082673"/>
                  </a:lnTo>
                  <a:cubicBezTo>
                    <a:pt x="7254240" y="2154809"/>
                    <a:pt x="7195566" y="2213102"/>
                    <a:pt x="7123303" y="2213102"/>
                  </a:cubicBezTo>
                  <a:lnTo>
                    <a:pt x="7123303" y="2206752"/>
                  </a:lnTo>
                  <a:lnTo>
                    <a:pt x="7123303" y="2213102"/>
                  </a:lnTo>
                  <a:lnTo>
                    <a:pt x="130937" y="2213102"/>
                  </a:lnTo>
                  <a:lnTo>
                    <a:pt x="130937" y="2206752"/>
                  </a:lnTo>
                  <a:lnTo>
                    <a:pt x="130937" y="2213102"/>
                  </a:lnTo>
                  <a:cubicBezTo>
                    <a:pt x="58674" y="2213229"/>
                    <a:pt x="0" y="2154809"/>
                    <a:pt x="0" y="2082673"/>
                  </a:cubicBezTo>
                  <a:lnTo>
                    <a:pt x="0" y="130429"/>
                  </a:lnTo>
                  <a:lnTo>
                    <a:pt x="6350" y="130429"/>
                  </a:lnTo>
                  <a:lnTo>
                    <a:pt x="0" y="130429"/>
                  </a:lnTo>
                  <a:moveTo>
                    <a:pt x="12700" y="130429"/>
                  </a:moveTo>
                  <a:lnTo>
                    <a:pt x="12700" y="2082673"/>
                  </a:lnTo>
                  <a:lnTo>
                    <a:pt x="6350" y="2082673"/>
                  </a:lnTo>
                  <a:lnTo>
                    <a:pt x="12700" y="2082673"/>
                  </a:lnTo>
                  <a:cubicBezTo>
                    <a:pt x="12700" y="2147697"/>
                    <a:pt x="65659" y="2200402"/>
                    <a:pt x="130937" y="2200402"/>
                  </a:cubicBezTo>
                  <a:lnTo>
                    <a:pt x="7123303" y="2200402"/>
                  </a:lnTo>
                  <a:cubicBezTo>
                    <a:pt x="7188581" y="2200402"/>
                    <a:pt x="7241540" y="2147697"/>
                    <a:pt x="7241540" y="2082673"/>
                  </a:cubicBezTo>
                  <a:lnTo>
                    <a:pt x="7241540" y="130429"/>
                  </a:lnTo>
                  <a:cubicBezTo>
                    <a:pt x="7241540" y="65405"/>
                    <a:pt x="7188581" y="12700"/>
                    <a:pt x="7123303" y="12700"/>
                  </a:cubicBezTo>
                  <a:lnTo>
                    <a:pt x="130937" y="12700"/>
                  </a:lnTo>
                  <a:lnTo>
                    <a:pt x="130937" y="6350"/>
                  </a:lnTo>
                  <a:lnTo>
                    <a:pt x="130937" y="12700"/>
                  </a:lnTo>
                  <a:cubicBezTo>
                    <a:pt x="65659" y="12700"/>
                    <a:pt x="12700" y="65405"/>
                    <a:pt x="12700" y="130429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06674" y="1889820"/>
            <a:ext cx="3822204" cy="35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Collaborative Writing Space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6674" y="2292697"/>
            <a:ext cx="4968925" cy="794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Real-time teamwork on stories, books, and lesson plans.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423571" y="1663452"/>
            <a:ext cx="5440710" cy="1659880"/>
            <a:chOff x="0" y="0"/>
            <a:chExt cx="7254280" cy="2213173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7241540" cy="2200402"/>
            </a:xfrm>
            <a:custGeom>
              <a:avLst/>
              <a:gdLst/>
              <a:ahLst/>
              <a:cxnLst/>
              <a:rect l="l" t="t" r="r" b="b"/>
              <a:pathLst>
                <a:path w="7241540" h="2200402">
                  <a:moveTo>
                    <a:pt x="0" y="124079"/>
                  </a:moveTo>
                  <a:cubicBezTo>
                    <a:pt x="0" y="55626"/>
                    <a:pt x="55753" y="0"/>
                    <a:pt x="124587" y="0"/>
                  </a:cubicBezTo>
                  <a:lnTo>
                    <a:pt x="7116953" y="0"/>
                  </a:lnTo>
                  <a:cubicBezTo>
                    <a:pt x="7185787" y="0"/>
                    <a:pt x="7241540" y="55626"/>
                    <a:pt x="7241540" y="124079"/>
                  </a:cubicBezTo>
                  <a:lnTo>
                    <a:pt x="7241540" y="2076323"/>
                  </a:lnTo>
                  <a:cubicBezTo>
                    <a:pt x="7241540" y="2144903"/>
                    <a:pt x="7185787" y="2200402"/>
                    <a:pt x="7116953" y="2200402"/>
                  </a:cubicBezTo>
                  <a:lnTo>
                    <a:pt x="124587" y="2200402"/>
                  </a:lnTo>
                  <a:cubicBezTo>
                    <a:pt x="55753" y="2200402"/>
                    <a:pt x="0" y="2144776"/>
                    <a:pt x="0" y="2076323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7254240" cy="2213229"/>
            </a:xfrm>
            <a:custGeom>
              <a:avLst/>
              <a:gdLst/>
              <a:ahLst/>
              <a:cxnLst/>
              <a:rect l="l" t="t" r="r" b="b"/>
              <a:pathLst>
                <a:path w="7254240" h="2213229">
                  <a:moveTo>
                    <a:pt x="0" y="130429"/>
                  </a:moveTo>
                  <a:cubicBezTo>
                    <a:pt x="0" y="58420"/>
                    <a:pt x="58674" y="0"/>
                    <a:pt x="130937" y="0"/>
                  </a:cubicBezTo>
                  <a:lnTo>
                    <a:pt x="7123303" y="0"/>
                  </a:lnTo>
                  <a:lnTo>
                    <a:pt x="7123303" y="6350"/>
                  </a:lnTo>
                  <a:lnTo>
                    <a:pt x="7123303" y="0"/>
                  </a:lnTo>
                  <a:cubicBezTo>
                    <a:pt x="7195566" y="0"/>
                    <a:pt x="7254240" y="58420"/>
                    <a:pt x="7254240" y="130429"/>
                  </a:cubicBezTo>
                  <a:lnTo>
                    <a:pt x="7247890" y="130429"/>
                  </a:lnTo>
                  <a:lnTo>
                    <a:pt x="7254240" y="130429"/>
                  </a:lnTo>
                  <a:lnTo>
                    <a:pt x="7254240" y="2082673"/>
                  </a:lnTo>
                  <a:lnTo>
                    <a:pt x="7247890" y="2082673"/>
                  </a:lnTo>
                  <a:lnTo>
                    <a:pt x="7254240" y="2082673"/>
                  </a:lnTo>
                  <a:cubicBezTo>
                    <a:pt x="7254240" y="2154809"/>
                    <a:pt x="7195566" y="2213102"/>
                    <a:pt x="7123303" y="2213102"/>
                  </a:cubicBezTo>
                  <a:lnTo>
                    <a:pt x="7123303" y="2206752"/>
                  </a:lnTo>
                  <a:lnTo>
                    <a:pt x="7123303" y="2213102"/>
                  </a:lnTo>
                  <a:lnTo>
                    <a:pt x="130937" y="2213102"/>
                  </a:lnTo>
                  <a:lnTo>
                    <a:pt x="130937" y="2206752"/>
                  </a:lnTo>
                  <a:lnTo>
                    <a:pt x="130937" y="2213102"/>
                  </a:lnTo>
                  <a:cubicBezTo>
                    <a:pt x="58674" y="2213229"/>
                    <a:pt x="0" y="2154809"/>
                    <a:pt x="0" y="2082673"/>
                  </a:cubicBezTo>
                  <a:lnTo>
                    <a:pt x="0" y="130429"/>
                  </a:lnTo>
                  <a:lnTo>
                    <a:pt x="6350" y="130429"/>
                  </a:lnTo>
                  <a:lnTo>
                    <a:pt x="0" y="130429"/>
                  </a:lnTo>
                  <a:moveTo>
                    <a:pt x="12700" y="130429"/>
                  </a:moveTo>
                  <a:lnTo>
                    <a:pt x="12700" y="2082673"/>
                  </a:lnTo>
                  <a:lnTo>
                    <a:pt x="6350" y="2082673"/>
                  </a:lnTo>
                  <a:lnTo>
                    <a:pt x="12700" y="2082673"/>
                  </a:lnTo>
                  <a:cubicBezTo>
                    <a:pt x="12700" y="2147697"/>
                    <a:pt x="65659" y="2200402"/>
                    <a:pt x="130937" y="2200402"/>
                  </a:cubicBezTo>
                  <a:lnTo>
                    <a:pt x="7123303" y="2200402"/>
                  </a:lnTo>
                  <a:cubicBezTo>
                    <a:pt x="7188581" y="2200402"/>
                    <a:pt x="7241540" y="2147697"/>
                    <a:pt x="7241540" y="2082673"/>
                  </a:cubicBezTo>
                  <a:lnTo>
                    <a:pt x="7241540" y="130429"/>
                  </a:lnTo>
                  <a:cubicBezTo>
                    <a:pt x="7241540" y="65405"/>
                    <a:pt x="7188581" y="12700"/>
                    <a:pt x="7123303" y="12700"/>
                  </a:cubicBezTo>
                  <a:lnTo>
                    <a:pt x="130937" y="12700"/>
                  </a:lnTo>
                  <a:lnTo>
                    <a:pt x="130937" y="6350"/>
                  </a:lnTo>
                  <a:lnTo>
                    <a:pt x="130937" y="12700"/>
                  </a:lnTo>
                  <a:cubicBezTo>
                    <a:pt x="65659" y="12700"/>
                    <a:pt x="12700" y="65405"/>
                    <a:pt x="12700" y="130429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659464" y="1889820"/>
            <a:ext cx="4405461" cy="35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AI-Powered Content Generation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59464" y="2292697"/>
            <a:ext cx="4968925" cy="794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Assists with drafting, brainstorming, and creating content.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076360" y="1663452"/>
            <a:ext cx="5440710" cy="1659880"/>
            <a:chOff x="0" y="0"/>
            <a:chExt cx="7254280" cy="2213173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7241540" cy="2200402"/>
            </a:xfrm>
            <a:custGeom>
              <a:avLst/>
              <a:gdLst/>
              <a:ahLst/>
              <a:cxnLst/>
              <a:rect l="l" t="t" r="r" b="b"/>
              <a:pathLst>
                <a:path w="7241540" h="2200402">
                  <a:moveTo>
                    <a:pt x="0" y="124079"/>
                  </a:moveTo>
                  <a:cubicBezTo>
                    <a:pt x="0" y="55626"/>
                    <a:pt x="55753" y="0"/>
                    <a:pt x="124587" y="0"/>
                  </a:cubicBezTo>
                  <a:lnTo>
                    <a:pt x="7116953" y="0"/>
                  </a:lnTo>
                  <a:cubicBezTo>
                    <a:pt x="7185787" y="0"/>
                    <a:pt x="7241540" y="55626"/>
                    <a:pt x="7241540" y="124079"/>
                  </a:cubicBezTo>
                  <a:lnTo>
                    <a:pt x="7241540" y="2076323"/>
                  </a:lnTo>
                  <a:cubicBezTo>
                    <a:pt x="7241540" y="2144903"/>
                    <a:pt x="7185787" y="2200402"/>
                    <a:pt x="7116953" y="2200402"/>
                  </a:cubicBezTo>
                  <a:lnTo>
                    <a:pt x="124587" y="2200402"/>
                  </a:lnTo>
                  <a:cubicBezTo>
                    <a:pt x="55753" y="2200402"/>
                    <a:pt x="0" y="2144776"/>
                    <a:pt x="0" y="2076323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7254240" cy="2213229"/>
            </a:xfrm>
            <a:custGeom>
              <a:avLst/>
              <a:gdLst/>
              <a:ahLst/>
              <a:cxnLst/>
              <a:rect l="l" t="t" r="r" b="b"/>
              <a:pathLst>
                <a:path w="7254240" h="2213229">
                  <a:moveTo>
                    <a:pt x="0" y="130429"/>
                  </a:moveTo>
                  <a:cubicBezTo>
                    <a:pt x="0" y="58420"/>
                    <a:pt x="58674" y="0"/>
                    <a:pt x="130937" y="0"/>
                  </a:cubicBezTo>
                  <a:lnTo>
                    <a:pt x="7123303" y="0"/>
                  </a:lnTo>
                  <a:lnTo>
                    <a:pt x="7123303" y="6350"/>
                  </a:lnTo>
                  <a:lnTo>
                    <a:pt x="7123303" y="0"/>
                  </a:lnTo>
                  <a:cubicBezTo>
                    <a:pt x="7195566" y="0"/>
                    <a:pt x="7254240" y="58420"/>
                    <a:pt x="7254240" y="130429"/>
                  </a:cubicBezTo>
                  <a:lnTo>
                    <a:pt x="7247890" y="130429"/>
                  </a:lnTo>
                  <a:lnTo>
                    <a:pt x="7254240" y="130429"/>
                  </a:lnTo>
                  <a:lnTo>
                    <a:pt x="7254240" y="2082673"/>
                  </a:lnTo>
                  <a:lnTo>
                    <a:pt x="7247890" y="2082673"/>
                  </a:lnTo>
                  <a:lnTo>
                    <a:pt x="7254240" y="2082673"/>
                  </a:lnTo>
                  <a:cubicBezTo>
                    <a:pt x="7254240" y="2154809"/>
                    <a:pt x="7195566" y="2213102"/>
                    <a:pt x="7123303" y="2213102"/>
                  </a:cubicBezTo>
                  <a:lnTo>
                    <a:pt x="7123303" y="2206752"/>
                  </a:lnTo>
                  <a:lnTo>
                    <a:pt x="7123303" y="2213102"/>
                  </a:lnTo>
                  <a:lnTo>
                    <a:pt x="130937" y="2213102"/>
                  </a:lnTo>
                  <a:lnTo>
                    <a:pt x="130937" y="2206752"/>
                  </a:lnTo>
                  <a:lnTo>
                    <a:pt x="130937" y="2213102"/>
                  </a:lnTo>
                  <a:cubicBezTo>
                    <a:pt x="58674" y="2213229"/>
                    <a:pt x="0" y="2154809"/>
                    <a:pt x="0" y="2082673"/>
                  </a:cubicBezTo>
                  <a:lnTo>
                    <a:pt x="0" y="130429"/>
                  </a:lnTo>
                  <a:lnTo>
                    <a:pt x="6350" y="130429"/>
                  </a:lnTo>
                  <a:lnTo>
                    <a:pt x="0" y="130429"/>
                  </a:lnTo>
                  <a:moveTo>
                    <a:pt x="12700" y="130429"/>
                  </a:moveTo>
                  <a:lnTo>
                    <a:pt x="12700" y="2082673"/>
                  </a:lnTo>
                  <a:lnTo>
                    <a:pt x="6350" y="2082673"/>
                  </a:lnTo>
                  <a:lnTo>
                    <a:pt x="12700" y="2082673"/>
                  </a:lnTo>
                  <a:cubicBezTo>
                    <a:pt x="12700" y="2147697"/>
                    <a:pt x="65659" y="2200402"/>
                    <a:pt x="130937" y="2200402"/>
                  </a:cubicBezTo>
                  <a:lnTo>
                    <a:pt x="7123303" y="2200402"/>
                  </a:lnTo>
                  <a:cubicBezTo>
                    <a:pt x="7188581" y="2200402"/>
                    <a:pt x="7241540" y="2147697"/>
                    <a:pt x="7241540" y="2082673"/>
                  </a:cubicBezTo>
                  <a:lnTo>
                    <a:pt x="7241540" y="130429"/>
                  </a:lnTo>
                  <a:cubicBezTo>
                    <a:pt x="7241540" y="65405"/>
                    <a:pt x="7188581" y="12700"/>
                    <a:pt x="7123303" y="12700"/>
                  </a:cubicBezTo>
                  <a:lnTo>
                    <a:pt x="130937" y="12700"/>
                  </a:lnTo>
                  <a:lnTo>
                    <a:pt x="130937" y="6350"/>
                  </a:lnTo>
                  <a:lnTo>
                    <a:pt x="130937" y="12700"/>
                  </a:lnTo>
                  <a:cubicBezTo>
                    <a:pt x="65659" y="12700"/>
                    <a:pt x="12700" y="65405"/>
                    <a:pt x="12700" y="130429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312254" y="1889820"/>
            <a:ext cx="4968925" cy="70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Cultural Sensitivity &amp; Accuracy Checker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12254" y="2638871"/>
            <a:ext cx="4968925" cy="440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Ensures quality and avoids misrepresentation.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70781" y="3535412"/>
            <a:ext cx="5440710" cy="1659880"/>
            <a:chOff x="0" y="0"/>
            <a:chExt cx="7254280" cy="2213173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7241540" cy="2200402"/>
            </a:xfrm>
            <a:custGeom>
              <a:avLst/>
              <a:gdLst/>
              <a:ahLst/>
              <a:cxnLst/>
              <a:rect l="l" t="t" r="r" b="b"/>
              <a:pathLst>
                <a:path w="7241540" h="2200402">
                  <a:moveTo>
                    <a:pt x="0" y="124079"/>
                  </a:moveTo>
                  <a:cubicBezTo>
                    <a:pt x="0" y="55626"/>
                    <a:pt x="55753" y="0"/>
                    <a:pt x="124587" y="0"/>
                  </a:cubicBezTo>
                  <a:lnTo>
                    <a:pt x="7116953" y="0"/>
                  </a:lnTo>
                  <a:cubicBezTo>
                    <a:pt x="7185787" y="0"/>
                    <a:pt x="7241540" y="55626"/>
                    <a:pt x="7241540" y="124079"/>
                  </a:cubicBezTo>
                  <a:lnTo>
                    <a:pt x="7241540" y="2076323"/>
                  </a:lnTo>
                  <a:cubicBezTo>
                    <a:pt x="7241540" y="2144903"/>
                    <a:pt x="7185787" y="2200402"/>
                    <a:pt x="7116953" y="2200402"/>
                  </a:cubicBezTo>
                  <a:lnTo>
                    <a:pt x="124587" y="2200402"/>
                  </a:lnTo>
                  <a:cubicBezTo>
                    <a:pt x="55753" y="2200402"/>
                    <a:pt x="0" y="2144776"/>
                    <a:pt x="0" y="207632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254240" cy="2213229"/>
            </a:xfrm>
            <a:custGeom>
              <a:avLst/>
              <a:gdLst/>
              <a:ahLst/>
              <a:cxnLst/>
              <a:rect l="l" t="t" r="r" b="b"/>
              <a:pathLst>
                <a:path w="7254240" h="2213229">
                  <a:moveTo>
                    <a:pt x="0" y="130429"/>
                  </a:moveTo>
                  <a:cubicBezTo>
                    <a:pt x="0" y="58420"/>
                    <a:pt x="58674" y="0"/>
                    <a:pt x="130937" y="0"/>
                  </a:cubicBezTo>
                  <a:lnTo>
                    <a:pt x="7123303" y="0"/>
                  </a:lnTo>
                  <a:lnTo>
                    <a:pt x="7123303" y="6350"/>
                  </a:lnTo>
                  <a:lnTo>
                    <a:pt x="7123303" y="0"/>
                  </a:lnTo>
                  <a:cubicBezTo>
                    <a:pt x="7195566" y="0"/>
                    <a:pt x="7254240" y="58420"/>
                    <a:pt x="7254240" y="130429"/>
                  </a:cubicBezTo>
                  <a:lnTo>
                    <a:pt x="7247890" y="130429"/>
                  </a:lnTo>
                  <a:lnTo>
                    <a:pt x="7254240" y="130429"/>
                  </a:lnTo>
                  <a:lnTo>
                    <a:pt x="7254240" y="2082673"/>
                  </a:lnTo>
                  <a:lnTo>
                    <a:pt x="7247890" y="2082673"/>
                  </a:lnTo>
                  <a:lnTo>
                    <a:pt x="7254240" y="2082673"/>
                  </a:lnTo>
                  <a:cubicBezTo>
                    <a:pt x="7254240" y="2154809"/>
                    <a:pt x="7195566" y="2213102"/>
                    <a:pt x="7123303" y="2213102"/>
                  </a:cubicBezTo>
                  <a:lnTo>
                    <a:pt x="7123303" y="2206752"/>
                  </a:lnTo>
                  <a:lnTo>
                    <a:pt x="7123303" y="2213102"/>
                  </a:lnTo>
                  <a:lnTo>
                    <a:pt x="130937" y="2213102"/>
                  </a:lnTo>
                  <a:lnTo>
                    <a:pt x="130937" y="2206752"/>
                  </a:lnTo>
                  <a:lnTo>
                    <a:pt x="130937" y="2213102"/>
                  </a:lnTo>
                  <a:cubicBezTo>
                    <a:pt x="58674" y="2213229"/>
                    <a:pt x="0" y="2154809"/>
                    <a:pt x="0" y="2082673"/>
                  </a:cubicBezTo>
                  <a:lnTo>
                    <a:pt x="0" y="130429"/>
                  </a:lnTo>
                  <a:lnTo>
                    <a:pt x="6350" y="130429"/>
                  </a:lnTo>
                  <a:lnTo>
                    <a:pt x="0" y="130429"/>
                  </a:lnTo>
                  <a:moveTo>
                    <a:pt x="12700" y="130429"/>
                  </a:moveTo>
                  <a:lnTo>
                    <a:pt x="12700" y="2082673"/>
                  </a:lnTo>
                  <a:lnTo>
                    <a:pt x="6350" y="2082673"/>
                  </a:lnTo>
                  <a:lnTo>
                    <a:pt x="12700" y="2082673"/>
                  </a:lnTo>
                  <a:cubicBezTo>
                    <a:pt x="12700" y="2147697"/>
                    <a:pt x="65659" y="2200402"/>
                    <a:pt x="130937" y="2200402"/>
                  </a:cubicBezTo>
                  <a:lnTo>
                    <a:pt x="7123303" y="2200402"/>
                  </a:lnTo>
                  <a:cubicBezTo>
                    <a:pt x="7188581" y="2200402"/>
                    <a:pt x="7241540" y="2147697"/>
                    <a:pt x="7241540" y="2082673"/>
                  </a:cubicBezTo>
                  <a:lnTo>
                    <a:pt x="7241540" y="130429"/>
                  </a:lnTo>
                  <a:cubicBezTo>
                    <a:pt x="7241540" y="65405"/>
                    <a:pt x="7188581" y="12700"/>
                    <a:pt x="7123303" y="12700"/>
                  </a:cubicBezTo>
                  <a:lnTo>
                    <a:pt x="130937" y="12700"/>
                  </a:lnTo>
                  <a:lnTo>
                    <a:pt x="130937" y="6350"/>
                  </a:lnTo>
                  <a:lnTo>
                    <a:pt x="130937" y="12700"/>
                  </a:lnTo>
                  <a:cubicBezTo>
                    <a:pt x="65659" y="12700"/>
                    <a:pt x="12700" y="65405"/>
                    <a:pt x="12700" y="130429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06674" y="3761780"/>
            <a:ext cx="4966395" cy="35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Interactive Story Development Tools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6674" y="4164657"/>
            <a:ext cx="4968925" cy="794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Making the content interactive through image integration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6423571" y="3535412"/>
            <a:ext cx="5440710" cy="1659880"/>
            <a:chOff x="0" y="0"/>
            <a:chExt cx="7254280" cy="2213173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7241540" cy="2200402"/>
            </a:xfrm>
            <a:custGeom>
              <a:avLst/>
              <a:gdLst/>
              <a:ahLst/>
              <a:cxnLst/>
              <a:rect l="l" t="t" r="r" b="b"/>
              <a:pathLst>
                <a:path w="7241540" h="2200402">
                  <a:moveTo>
                    <a:pt x="0" y="124079"/>
                  </a:moveTo>
                  <a:cubicBezTo>
                    <a:pt x="0" y="55626"/>
                    <a:pt x="55753" y="0"/>
                    <a:pt x="124587" y="0"/>
                  </a:cubicBezTo>
                  <a:lnTo>
                    <a:pt x="7116953" y="0"/>
                  </a:lnTo>
                  <a:cubicBezTo>
                    <a:pt x="7185787" y="0"/>
                    <a:pt x="7241540" y="55626"/>
                    <a:pt x="7241540" y="124079"/>
                  </a:cubicBezTo>
                  <a:lnTo>
                    <a:pt x="7241540" y="2076323"/>
                  </a:lnTo>
                  <a:cubicBezTo>
                    <a:pt x="7241540" y="2144903"/>
                    <a:pt x="7185787" y="2200402"/>
                    <a:pt x="7116953" y="2200402"/>
                  </a:cubicBezTo>
                  <a:lnTo>
                    <a:pt x="124587" y="2200402"/>
                  </a:lnTo>
                  <a:cubicBezTo>
                    <a:pt x="55753" y="2200402"/>
                    <a:pt x="0" y="2144776"/>
                    <a:pt x="0" y="207632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7254240" cy="2213229"/>
            </a:xfrm>
            <a:custGeom>
              <a:avLst/>
              <a:gdLst/>
              <a:ahLst/>
              <a:cxnLst/>
              <a:rect l="l" t="t" r="r" b="b"/>
              <a:pathLst>
                <a:path w="7254240" h="2213229">
                  <a:moveTo>
                    <a:pt x="0" y="130429"/>
                  </a:moveTo>
                  <a:cubicBezTo>
                    <a:pt x="0" y="58420"/>
                    <a:pt x="58674" y="0"/>
                    <a:pt x="130937" y="0"/>
                  </a:cubicBezTo>
                  <a:lnTo>
                    <a:pt x="7123303" y="0"/>
                  </a:lnTo>
                  <a:lnTo>
                    <a:pt x="7123303" y="6350"/>
                  </a:lnTo>
                  <a:lnTo>
                    <a:pt x="7123303" y="0"/>
                  </a:lnTo>
                  <a:cubicBezTo>
                    <a:pt x="7195566" y="0"/>
                    <a:pt x="7254240" y="58420"/>
                    <a:pt x="7254240" y="130429"/>
                  </a:cubicBezTo>
                  <a:lnTo>
                    <a:pt x="7247890" y="130429"/>
                  </a:lnTo>
                  <a:lnTo>
                    <a:pt x="7254240" y="130429"/>
                  </a:lnTo>
                  <a:lnTo>
                    <a:pt x="7254240" y="2082673"/>
                  </a:lnTo>
                  <a:lnTo>
                    <a:pt x="7247890" y="2082673"/>
                  </a:lnTo>
                  <a:lnTo>
                    <a:pt x="7254240" y="2082673"/>
                  </a:lnTo>
                  <a:cubicBezTo>
                    <a:pt x="7254240" y="2154809"/>
                    <a:pt x="7195566" y="2213102"/>
                    <a:pt x="7123303" y="2213102"/>
                  </a:cubicBezTo>
                  <a:lnTo>
                    <a:pt x="7123303" y="2206752"/>
                  </a:lnTo>
                  <a:lnTo>
                    <a:pt x="7123303" y="2213102"/>
                  </a:lnTo>
                  <a:lnTo>
                    <a:pt x="130937" y="2213102"/>
                  </a:lnTo>
                  <a:lnTo>
                    <a:pt x="130937" y="2206752"/>
                  </a:lnTo>
                  <a:lnTo>
                    <a:pt x="130937" y="2213102"/>
                  </a:lnTo>
                  <a:cubicBezTo>
                    <a:pt x="58674" y="2213229"/>
                    <a:pt x="0" y="2154809"/>
                    <a:pt x="0" y="2082673"/>
                  </a:cubicBezTo>
                  <a:lnTo>
                    <a:pt x="0" y="130429"/>
                  </a:lnTo>
                  <a:lnTo>
                    <a:pt x="6350" y="130429"/>
                  </a:lnTo>
                  <a:lnTo>
                    <a:pt x="0" y="130429"/>
                  </a:lnTo>
                  <a:moveTo>
                    <a:pt x="12700" y="130429"/>
                  </a:moveTo>
                  <a:lnTo>
                    <a:pt x="12700" y="2082673"/>
                  </a:lnTo>
                  <a:lnTo>
                    <a:pt x="6350" y="2082673"/>
                  </a:lnTo>
                  <a:lnTo>
                    <a:pt x="12700" y="2082673"/>
                  </a:lnTo>
                  <a:cubicBezTo>
                    <a:pt x="12700" y="2147697"/>
                    <a:pt x="65659" y="2200402"/>
                    <a:pt x="130937" y="2200402"/>
                  </a:cubicBezTo>
                  <a:lnTo>
                    <a:pt x="7123303" y="2200402"/>
                  </a:lnTo>
                  <a:cubicBezTo>
                    <a:pt x="7188581" y="2200402"/>
                    <a:pt x="7241540" y="2147697"/>
                    <a:pt x="7241540" y="2082673"/>
                  </a:cubicBezTo>
                  <a:lnTo>
                    <a:pt x="7241540" y="130429"/>
                  </a:lnTo>
                  <a:cubicBezTo>
                    <a:pt x="7241540" y="65405"/>
                    <a:pt x="7188581" y="12700"/>
                    <a:pt x="7123303" y="12700"/>
                  </a:cubicBezTo>
                  <a:lnTo>
                    <a:pt x="130937" y="12700"/>
                  </a:lnTo>
                  <a:lnTo>
                    <a:pt x="130937" y="6350"/>
                  </a:lnTo>
                  <a:lnTo>
                    <a:pt x="130937" y="12700"/>
                  </a:lnTo>
                  <a:cubicBezTo>
                    <a:pt x="65659" y="12700"/>
                    <a:pt x="12700" y="65405"/>
                    <a:pt x="12700" y="130429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6659464" y="3761780"/>
            <a:ext cx="2860030" cy="35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Multilingual Support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659464" y="4164657"/>
            <a:ext cx="4968925" cy="440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For global accessibility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2076360" y="3535412"/>
            <a:ext cx="5440710" cy="1659880"/>
            <a:chOff x="0" y="0"/>
            <a:chExt cx="7254280" cy="2213173"/>
          </a:xfrm>
        </p:grpSpPr>
        <p:sp>
          <p:nvSpPr>
            <p:cNvPr id="33" name="Freeform 33"/>
            <p:cNvSpPr/>
            <p:nvPr/>
          </p:nvSpPr>
          <p:spPr>
            <a:xfrm>
              <a:off x="6350" y="6350"/>
              <a:ext cx="7241540" cy="2200402"/>
            </a:xfrm>
            <a:custGeom>
              <a:avLst/>
              <a:gdLst/>
              <a:ahLst/>
              <a:cxnLst/>
              <a:rect l="l" t="t" r="r" b="b"/>
              <a:pathLst>
                <a:path w="7241540" h="2200402">
                  <a:moveTo>
                    <a:pt x="0" y="124079"/>
                  </a:moveTo>
                  <a:cubicBezTo>
                    <a:pt x="0" y="55626"/>
                    <a:pt x="55753" y="0"/>
                    <a:pt x="124587" y="0"/>
                  </a:cubicBezTo>
                  <a:lnTo>
                    <a:pt x="7116953" y="0"/>
                  </a:lnTo>
                  <a:cubicBezTo>
                    <a:pt x="7185787" y="0"/>
                    <a:pt x="7241540" y="55626"/>
                    <a:pt x="7241540" y="124079"/>
                  </a:cubicBezTo>
                  <a:lnTo>
                    <a:pt x="7241540" y="2076323"/>
                  </a:lnTo>
                  <a:cubicBezTo>
                    <a:pt x="7241540" y="2144903"/>
                    <a:pt x="7185787" y="2200402"/>
                    <a:pt x="7116953" y="2200402"/>
                  </a:cubicBezTo>
                  <a:lnTo>
                    <a:pt x="124587" y="2200402"/>
                  </a:lnTo>
                  <a:cubicBezTo>
                    <a:pt x="55753" y="2200402"/>
                    <a:pt x="0" y="2144776"/>
                    <a:pt x="0" y="2076323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0"/>
              <a:ext cx="7254240" cy="2213229"/>
            </a:xfrm>
            <a:custGeom>
              <a:avLst/>
              <a:gdLst/>
              <a:ahLst/>
              <a:cxnLst/>
              <a:rect l="l" t="t" r="r" b="b"/>
              <a:pathLst>
                <a:path w="7254240" h="2213229">
                  <a:moveTo>
                    <a:pt x="0" y="130429"/>
                  </a:moveTo>
                  <a:cubicBezTo>
                    <a:pt x="0" y="58420"/>
                    <a:pt x="58674" y="0"/>
                    <a:pt x="130937" y="0"/>
                  </a:cubicBezTo>
                  <a:lnTo>
                    <a:pt x="7123303" y="0"/>
                  </a:lnTo>
                  <a:lnTo>
                    <a:pt x="7123303" y="6350"/>
                  </a:lnTo>
                  <a:lnTo>
                    <a:pt x="7123303" y="0"/>
                  </a:lnTo>
                  <a:cubicBezTo>
                    <a:pt x="7195566" y="0"/>
                    <a:pt x="7254240" y="58420"/>
                    <a:pt x="7254240" y="130429"/>
                  </a:cubicBezTo>
                  <a:lnTo>
                    <a:pt x="7247890" y="130429"/>
                  </a:lnTo>
                  <a:lnTo>
                    <a:pt x="7254240" y="130429"/>
                  </a:lnTo>
                  <a:lnTo>
                    <a:pt x="7254240" y="2082673"/>
                  </a:lnTo>
                  <a:lnTo>
                    <a:pt x="7247890" y="2082673"/>
                  </a:lnTo>
                  <a:lnTo>
                    <a:pt x="7254240" y="2082673"/>
                  </a:lnTo>
                  <a:cubicBezTo>
                    <a:pt x="7254240" y="2154809"/>
                    <a:pt x="7195566" y="2213102"/>
                    <a:pt x="7123303" y="2213102"/>
                  </a:cubicBezTo>
                  <a:lnTo>
                    <a:pt x="7123303" y="2206752"/>
                  </a:lnTo>
                  <a:lnTo>
                    <a:pt x="7123303" y="2213102"/>
                  </a:lnTo>
                  <a:lnTo>
                    <a:pt x="130937" y="2213102"/>
                  </a:lnTo>
                  <a:lnTo>
                    <a:pt x="130937" y="2206752"/>
                  </a:lnTo>
                  <a:lnTo>
                    <a:pt x="130937" y="2213102"/>
                  </a:lnTo>
                  <a:cubicBezTo>
                    <a:pt x="58674" y="2213229"/>
                    <a:pt x="0" y="2154809"/>
                    <a:pt x="0" y="2082673"/>
                  </a:cubicBezTo>
                  <a:lnTo>
                    <a:pt x="0" y="130429"/>
                  </a:lnTo>
                  <a:lnTo>
                    <a:pt x="6350" y="130429"/>
                  </a:lnTo>
                  <a:lnTo>
                    <a:pt x="0" y="130429"/>
                  </a:lnTo>
                  <a:moveTo>
                    <a:pt x="12700" y="130429"/>
                  </a:moveTo>
                  <a:lnTo>
                    <a:pt x="12700" y="2082673"/>
                  </a:lnTo>
                  <a:lnTo>
                    <a:pt x="6350" y="2082673"/>
                  </a:lnTo>
                  <a:lnTo>
                    <a:pt x="12700" y="2082673"/>
                  </a:lnTo>
                  <a:cubicBezTo>
                    <a:pt x="12700" y="2147697"/>
                    <a:pt x="65659" y="2200402"/>
                    <a:pt x="130937" y="2200402"/>
                  </a:cubicBezTo>
                  <a:lnTo>
                    <a:pt x="7123303" y="2200402"/>
                  </a:lnTo>
                  <a:cubicBezTo>
                    <a:pt x="7188581" y="2200402"/>
                    <a:pt x="7241540" y="2147697"/>
                    <a:pt x="7241540" y="2082673"/>
                  </a:cubicBezTo>
                  <a:lnTo>
                    <a:pt x="7241540" y="130429"/>
                  </a:lnTo>
                  <a:cubicBezTo>
                    <a:pt x="7241540" y="65405"/>
                    <a:pt x="7188581" y="12700"/>
                    <a:pt x="7123303" y="12700"/>
                  </a:cubicBezTo>
                  <a:lnTo>
                    <a:pt x="130937" y="12700"/>
                  </a:lnTo>
                  <a:lnTo>
                    <a:pt x="130937" y="6350"/>
                  </a:lnTo>
                  <a:lnTo>
                    <a:pt x="130937" y="12700"/>
                  </a:lnTo>
                  <a:cubicBezTo>
                    <a:pt x="65659" y="12700"/>
                    <a:pt x="12700" y="65405"/>
                    <a:pt x="12700" y="130429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2312254" y="3761780"/>
            <a:ext cx="4102001" cy="35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Feedback and Review System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312254" y="4164657"/>
            <a:ext cx="4968925" cy="794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Through AI and collaborators to improve content collaboratively.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770781" y="5407372"/>
            <a:ext cx="5440710" cy="2368898"/>
            <a:chOff x="0" y="0"/>
            <a:chExt cx="7254280" cy="3158530"/>
          </a:xfrm>
        </p:grpSpPr>
        <p:sp>
          <p:nvSpPr>
            <p:cNvPr id="38" name="Freeform 38"/>
            <p:cNvSpPr/>
            <p:nvPr/>
          </p:nvSpPr>
          <p:spPr>
            <a:xfrm>
              <a:off x="6350" y="6350"/>
              <a:ext cx="7241539" cy="3145790"/>
            </a:xfrm>
            <a:custGeom>
              <a:avLst/>
              <a:gdLst/>
              <a:ahLst/>
              <a:cxnLst/>
              <a:rect l="l" t="t" r="r" b="b"/>
              <a:pathLst>
                <a:path w="7241539" h="3145790">
                  <a:moveTo>
                    <a:pt x="0" y="124079"/>
                  </a:moveTo>
                  <a:cubicBezTo>
                    <a:pt x="0" y="55626"/>
                    <a:pt x="55626" y="0"/>
                    <a:pt x="124333" y="0"/>
                  </a:cubicBezTo>
                  <a:lnTo>
                    <a:pt x="7117207" y="0"/>
                  </a:lnTo>
                  <a:cubicBezTo>
                    <a:pt x="7185913" y="0"/>
                    <a:pt x="7241539" y="55626"/>
                    <a:pt x="7241539" y="124079"/>
                  </a:cubicBezTo>
                  <a:lnTo>
                    <a:pt x="7241539" y="3021711"/>
                  </a:lnTo>
                  <a:cubicBezTo>
                    <a:pt x="7241539" y="3090291"/>
                    <a:pt x="7185913" y="3145790"/>
                    <a:pt x="7117207" y="3145790"/>
                  </a:cubicBezTo>
                  <a:lnTo>
                    <a:pt x="124333" y="3145790"/>
                  </a:lnTo>
                  <a:cubicBezTo>
                    <a:pt x="55626" y="3145790"/>
                    <a:pt x="0" y="3090164"/>
                    <a:pt x="0" y="302171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0"/>
              <a:ext cx="7254239" cy="3158490"/>
            </a:xfrm>
            <a:custGeom>
              <a:avLst/>
              <a:gdLst/>
              <a:ahLst/>
              <a:cxnLst/>
              <a:rect l="l" t="t" r="r" b="b"/>
              <a:pathLst>
                <a:path w="7254239" h="3158490">
                  <a:moveTo>
                    <a:pt x="0" y="130429"/>
                  </a:moveTo>
                  <a:cubicBezTo>
                    <a:pt x="0" y="58420"/>
                    <a:pt x="58547" y="0"/>
                    <a:pt x="130683" y="0"/>
                  </a:cubicBezTo>
                  <a:lnTo>
                    <a:pt x="7123557" y="0"/>
                  </a:lnTo>
                  <a:lnTo>
                    <a:pt x="7123557" y="6350"/>
                  </a:lnTo>
                  <a:lnTo>
                    <a:pt x="7123557" y="0"/>
                  </a:lnTo>
                  <a:cubicBezTo>
                    <a:pt x="7195693" y="0"/>
                    <a:pt x="7254239" y="58420"/>
                    <a:pt x="7254239" y="130429"/>
                  </a:cubicBezTo>
                  <a:lnTo>
                    <a:pt x="7254239" y="3028061"/>
                  </a:lnTo>
                  <a:lnTo>
                    <a:pt x="7247889" y="3028061"/>
                  </a:lnTo>
                  <a:lnTo>
                    <a:pt x="7254239" y="3028061"/>
                  </a:lnTo>
                  <a:cubicBezTo>
                    <a:pt x="7254239" y="3100070"/>
                    <a:pt x="7195693" y="3158490"/>
                    <a:pt x="7123557" y="3158490"/>
                  </a:cubicBezTo>
                  <a:lnTo>
                    <a:pt x="7123557" y="3152140"/>
                  </a:lnTo>
                  <a:lnTo>
                    <a:pt x="7123557" y="3158490"/>
                  </a:lnTo>
                  <a:lnTo>
                    <a:pt x="130683" y="3158490"/>
                  </a:lnTo>
                  <a:lnTo>
                    <a:pt x="130683" y="3152140"/>
                  </a:lnTo>
                  <a:lnTo>
                    <a:pt x="130683" y="3158490"/>
                  </a:lnTo>
                  <a:cubicBezTo>
                    <a:pt x="58547" y="3158490"/>
                    <a:pt x="0" y="3100197"/>
                    <a:pt x="0" y="3028061"/>
                  </a:cubicBezTo>
                  <a:lnTo>
                    <a:pt x="0" y="130429"/>
                  </a:lnTo>
                  <a:lnTo>
                    <a:pt x="6350" y="130429"/>
                  </a:lnTo>
                  <a:lnTo>
                    <a:pt x="0" y="130429"/>
                  </a:lnTo>
                  <a:moveTo>
                    <a:pt x="12700" y="130429"/>
                  </a:moveTo>
                  <a:lnTo>
                    <a:pt x="12700" y="3028061"/>
                  </a:lnTo>
                  <a:lnTo>
                    <a:pt x="6350" y="3028061"/>
                  </a:lnTo>
                  <a:lnTo>
                    <a:pt x="12700" y="3028061"/>
                  </a:lnTo>
                  <a:cubicBezTo>
                    <a:pt x="12700" y="3093085"/>
                    <a:pt x="65532" y="3145790"/>
                    <a:pt x="130683" y="3145790"/>
                  </a:cubicBezTo>
                  <a:lnTo>
                    <a:pt x="7123557" y="3145790"/>
                  </a:lnTo>
                  <a:cubicBezTo>
                    <a:pt x="7188708" y="3145790"/>
                    <a:pt x="7241539" y="3093085"/>
                    <a:pt x="7241539" y="3028061"/>
                  </a:cubicBezTo>
                  <a:lnTo>
                    <a:pt x="7241539" y="130429"/>
                  </a:lnTo>
                  <a:lnTo>
                    <a:pt x="7247889" y="130429"/>
                  </a:lnTo>
                  <a:lnTo>
                    <a:pt x="7241539" y="130429"/>
                  </a:lnTo>
                  <a:cubicBezTo>
                    <a:pt x="7241539" y="65405"/>
                    <a:pt x="7188708" y="12700"/>
                    <a:pt x="7123557" y="12700"/>
                  </a:cubicBezTo>
                  <a:lnTo>
                    <a:pt x="130683" y="12700"/>
                  </a:lnTo>
                  <a:lnTo>
                    <a:pt x="130683" y="6350"/>
                  </a:lnTo>
                  <a:lnTo>
                    <a:pt x="130683" y="12700"/>
                  </a:lnTo>
                  <a:cubicBezTo>
                    <a:pt x="65532" y="12700"/>
                    <a:pt x="12700" y="65405"/>
                    <a:pt x="12700" y="130429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988849" y="5449041"/>
            <a:ext cx="4966395" cy="673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dirty="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Access to Resources and set your mood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56589" y="6213871"/>
            <a:ext cx="4968925" cy="1347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A library of culturally significant references, research materials, and historical databases. Not that you can set your mood accordingly for your writing preferences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6423571" y="5407372"/>
            <a:ext cx="5440710" cy="2368898"/>
            <a:chOff x="0" y="0"/>
            <a:chExt cx="7254280" cy="3158530"/>
          </a:xfrm>
        </p:grpSpPr>
        <p:sp>
          <p:nvSpPr>
            <p:cNvPr id="43" name="Freeform 43"/>
            <p:cNvSpPr/>
            <p:nvPr/>
          </p:nvSpPr>
          <p:spPr>
            <a:xfrm>
              <a:off x="6350" y="6350"/>
              <a:ext cx="7241539" cy="3145790"/>
            </a:xfrm>
            <a:custGeom>
              <a:avLst/>
              <a:gdLst/>
              <a:ahLst/>
              <a:cxnLst/>
              <a:rect l="l" t="t" r="r" b="b"/>
              <a:pathLst>
                <a:path w="7241539" h="3145790">
                  <a:moveTo>
                    <a:pt x="0" y="124079"/>
                  </a:moveTo>
                  <a:cubicBezTo>
                    <a:pt x="0" y="55626"/>
                    <a:pt x="55626" y="0"/>
                    <a:pt x="124333" y="0"/>
                  </a:cubicBezTo>
                  <a:lnTo>
                    <a:pt x="7117207" y="0"/>
                  </a:lnTo>
                  <a:cubicBezTo>
                    <a:pt x="7185913" y="0"/>
                    <a:pt x="7241539" y="55626"/>
                    <a:pt x="7241539" y="124079"/>
                  </a:cubicBezTo>
                  <a:lnTo>
                    <a:pt x="7241539" y="3021711"/>
                  </a:lnTo>
                  <a:cubicBezTo>
                    <a:pt x="7241539" y="3090291"/>
                    <a:pt x="7185913" y="3145790"/>
                    <a:pt x="7117207" y="3145790"/>
                  </a:cubicBezTo>
                  <a:lnTo>
                    <a:pt x="124333" y="3145790"/>
                  </a:lnTo>
                  <a:cubicBezTo>
                    <a:pt x="55626" y="3145790"/>
                    <a:pt x="0" y="3090164"/>
                    <a:pt x="0" y="302171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0" y="0"/>
              <a:ext cx="7254239" cy="3158490"/>
            </a:xfrm>
            <a:custGeom>
              <a:avLst/>
              <a:gdLst/>
              <a:ahLst/>
              <a:cxnLst/>
              <a:rect l="l" t="t" r="r" b="b"/>
              <a:pathLst>
                <a:path w="7254239" h="3158490">
                  <a:moveTo>
                    <a:pt x="0" y="130429"/>
                  </a:moveTo>
                  <a:cubicBezTo>
                    <a:pt x="0" y="58420"/>
                    <a:pt x="58547" y="0"/>
                    <a:pt x="130683" y="0"/>
                  </a:cubicBezTo>
                  <a:lnTo>
                    <a:pt x="7123557" y="0"/>
                  </a:lnTo>
                  <a:lnTo>
                    <a:pt x="7123557" y="6350"/>
                  </a:lnTo>
                  <a:lnTo>
                    <a:pt x="7123557" y="0"/>
                  </a:lnTo>
                  <a:cubicBezTo>
                    <a:pt x="7195693" y="0"/>
                    <a:pt x="7254239" y="58420"/>
                    <a:pt x="7254239" y="130429"/>
                  </a:cubicBezTo>
                  <a:lnTo>
                    <a:pt x="7254239" y="3028061"/>
                  </a:lnTo>
                  <a:lnTo>
                    <a:pt x="7247889" y="3028061"/>
                  </a:lnTo>
                  <a:lnTo>
                    <a:pt x="7254239" y="3028061"/>
                  </a:lnTo>
                  <a:cubicBezTo>
                    <a:pt x="7254239" y="3100070"/>
                    <a:pt x="7195693" y="3158490"/>
                    <a:pt x="7123557" y="3158490"/>
                  </a:cubicBezTo>
                  <a:lnTo>
                    <a:pt x="7123557" y="3152140"/>
                  </a:lnTo>
                  <a:lnTo>
                    <a:pt x="7123557" y="3158490"/>
                  </a:lnTo>
                  <a:lnTo>
                    <a:pt x="130683" y="3158490"/>
                  </a:lnTo>
                  <a:lnTo>
                    <a:pt x="130683" y="3152140"/>
                  </a:lnTo>
                  <a:lnTo>
                    <a:pt x="130683" y="3158490"/>
                  </a:lnTo>
                  <a:cubicBezTo>
                    <a:pt x="58547" y="3158490"/>
                    <a:pt x="0" y="3100197"/>
                    <a:pt x="0" y="3028061"/>
                  </a:cubicBezTo>
                  <a:lnTo>
                    <a:pt x="0" y="130429"/>
                  </a:lnTo>
                  <a:lnTo>
                    <a:pt x="6350" y="130429"/>
                  </a:lnTo>
                  <a:lnTo>
                    <a:pt x="0" y="130429"/>
                  </a:lnTo>
                  <a:moveTo>
                    <a:pt x="12700" y="130429"/>
                  </a:moveTo>
                  <a:lnTo>
                    <a:pt x="12700" y="3028061"/>
                  </a:lnTo>
                  <a:lnTo>
                    <a:pt x="6350" y="3028061"/>
                  </a:lnTo>
                  <a:lnTo>
                    <a:pt x="12700" y="3028061"/>
                  </a:lnTo>
                  <a:cubicBezTo>
                    <a:pt x="12700" y="3093085"/>
                    <a:pt x="65532" y="3145790"/>
                    <a:pt x="130683" y="3145790"/>
                  </a:cubicBezTo>
                  <a:lnTo>
                    <a:pt x="7123557" y="3145790"/>
                  </a:lnTo>
                  <a:cubicBezTo>
                    <a:pt x="7188708" y="3145790"/>
                    <a:pt x="7241539" y="3093085"/>
                    <a:pt x="7241539" y="3028061"/>
                  </a:cubicBezTo>
                  <a:lnTo>
                    <a:pt x="7241539" y="130429"/>
                  </a:lnTo>
                  <a:lnTo>
                    <a:pt x="7247889" y="130429"/>
                  </a:lnTo>
                  <a:lnTo>
                    <a:pt x="7241539" y="130429"/>
                  </a:lnTo>
                  <a:cubicBezTo>
                    <a:pt x="7241539" y="65405"/>
                    <a:pt x="7188708" y="12700"/>
                    <a:pt x="7123557" y="12700"/>
                  </a:cubicBezTo>
                  <a:lnTo>
                    <a:pt x="130683" y="12700"/>
                  </a:lnTo>
                  <a:lnTo>
                    <a:pt x="130683" y="6350"/>
                  </a:lnTo>
                  <a:lnTo>
                    <a:pt x="130683" y="12700"/>
                  </a:lnTo>
                  <a:cubicBezTo>
                    <a:pt x="65532" y="12700"/>
                    <a:pt x="12700" y="65405"/>
                    <a:pt x="12700" y="130429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6659464" y="5633740"/>
            <a:ext cx="2770286" cy="35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Publication Services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659464" y="6036617"/>
            <a:ext cx="4968925" cy="1149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Assistance in self-publishing books, distributing digital content, and connecting with publishers.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2076360" y="5407372"/>
            <a:ext cx="5440710" cy="2368898"/>
            <a:chOff x="0" y="0"/>
            <a:chExt cx="7254280" cy="3158530"/>
          </a:xfrm>
        </p:grpSpPr>
        <p:sp>
          <p:nvSpPr>
            <p:cNvPr id="48" name="Freeform 48"/>
            <p:cNvSpPr/>
            <p:nvPr/>
          </p:nvSpPr>
          <p:spPr>
            <a:xfrm>
              <a:off x="6350" y="6350"/>
              <a:ext cx="7241539" cy="3145790"/>
            </a:xfrm>
            <a:custGeom>
              <a:avLst/>
              <a:gdLst/>
              <a:ahLst/>
              <a:cxnLst/>
              <a:rect l="l" t="t" r="r" b="b"/>
              <a:pathLst>
                <a:path w="7241539" h="3145790">
                  <a:moveTo>
                    <a:pt x="0" y="124079"/>
                  </a:moveTo>
                  <a:cubicBezTo>
                    <a:pt x="0" y="55626"/>
                    <a:pt x="55626" y="0"/>
                    <a:pt x="124333" y="0"/>
                  </a:cubicBezTo>
                  <a:lnTo>
                    <a:pt x="7117207" y="0"/>
                  </a:lnTo>
                  <a:cubicBezTo>
                    <a:pt x="7185913" y="0"/>
                    <a:pt x="7241539" y="55626"/>
                    <a:pt x="7241539" y="124079"/>
                  </a:cubicBezTo>
                  <a:lnTo>
                    <a:pt x="7241539" y="3021711"/>
                  </a:lnTo>
                  <a:cubicBezTo>
                    <a:pt x="7241539" y="3090291"/>
                    <a:pt x="7185913" y="3145790"/>
                    <a:pt x="7117207" y="3145790"/>
                  </a:cubicBezTo>
                  <a:lnTo>
                    <a:pt x="124333" y="3145790"/>
                  </a:lnTo>
                  <a:cubicBezTo>
                    <a:pt x="55626" y="3145790"/>
                    <a:pt x="0" y="3090164"/>
                    <a:pt x="0" y="3021711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0" y="0"/>
              <a:ext cx="7254239" cy="3158490"/>
            </a:xfrm>
            <a:custGeom>
              <a:avLst/>
              <a:gdLst/>
              <a:ahLst/>
              <a:cxnLst/>
              <a:rect l="l" t="t" r="r" b="b"/>
              <a:pathLst>
                <a:path w="7254239" h="3158490">
                  <a:moveTo>
                    <a:pt x="0" y="130429"/>
                  </a:moveTo>
                  <a:cubicBezTo>
                    <a:pt x="0" y="58420"/>
                    <a:pt x="58547" y="0"/>
                    <a:pt x="130683" y="0"/>
                  </a:cubicBezTo>
                  <a:lnTo>
                    <a:pt x="7123557" y="0"/>
                  </a:lnTo>
                  <a:lnTo>
                    <a:pt x="7123557" y="6350"/>
                  </a:lnTo>
                  <a:lnTo>
                    <a:pt x="7123557" y="0"/>
                  </a:lnTo>
                  <a:cubicBezTo>
                    <a:pt x="7195693" y="0"/>
                    <a:pt x="7254239" y="58420"/>
                    <a:pt x="7254239" y="130429"/>
                  </a:cubicBezTo>
                  <a:lnTo>
                    <a:pt x="7254239" y="3028061"/>
                  </a:lnTo>
                  <a:lnTo>
                    <a:pt x="7247889" y="3028061"/>
                  </a:lnTo>
                  <a:lnTo>
                    <a:pt x="7254239" y="3028061"/>
                  </a:lnTo>
                  <a:cubicBezTo>
                    <a:pt x="7254239" y="3100070"/>
                    <a:pt x="7195693" y="3158490"/>
                    <a:pt x="7123557" y="3158490"/>
                  </a:cubicBezTo>
                  <a:lnTo>
                    <a:pt x="7123557" y="3152140"/>
                  </a:lnTo>
                  <a:lnTo>
                    <a:pt x="7123557" y="3158490"/>
                  </a:lnTo>
                  <a:lnTo>
                    <a:pt x="130683" y="3158490"/>
                  </a:lnTo>
                  <a:lnTo>
                    <a:pt x="130683" y="3152140"/>
                  </a:lnTo>
                  <a:lnTo>
                    <a:pt x="130683" y="3158490"/>
                  </a:lnTo>
                  <a:cubicBezTo>
                    <a:pt x="58547" y="3158490"/>
                    <a:pt x="0" y="3100197"/>
                    <a:pt x="0" y="3028061"/>
                  </a:cubicBezTo>
                  <a:lnTo>
                    <a:pt x="0" y="130429"/>
                  </a:lnTo>
                  <a:lnTo>
                    <a:pt x="6350" y="130429"/>
                  </a:lnTo>
                  <a:lnTo>
                    <a:pt x="0" y="130429"/>
                  </a:lnTo>
                  <a:moveTo>
                    <a:pt x="12700" y="130429"/>
                  </a:moveTo>
                  <a:lnTo>
                    <a:pt x="12700" y="3028061"/>
                  </a:lnTo>
                  <a:lnTo>
                    <a:pt x="6350" y="3028061"/>
                  </a:lnTo>
                  <a:lnTo>
                    <a:pt x="12700" y="3028061"/>
                  </a:lnTo>
                  <a:cubicBezTo>
                    <a:pt x="12700" y="3093085"/>
                    <a:pt x="65532" y="3145790"/>
                    <a:pt x="130683" y="3145790"/>
                  </a:cubicBezTo>
                  <a:lnTo>
                    <a:pt x="7123557" y="3145790"/>
                  </a:lnTo>
                  <a:cubicBezTo>
                    <a:pt x="7188708" y="3145790"/>
                    <a:pt x="7241539" y="3093085"/>
                    <a:pt x="7241539" y="3028061"/>
                  </a:cubicBezTo>
                  <a:lnTo>
                    <a:pt x="7241539" y="130429"/>
                  </a:lnTo>
                  <a:lnTo>
                    <a:pt x="7247889" y="130429"/>
                  </a:lnTo>
                  <a:lnTo>
                    <a:pt x="7241539" y="130429"/>
                  </a:lnTo>
                  <a:cubicBezTo>
                    <a:pt x="7241539" y="65405"/>
                    <a:pt x="7188708" y="12700"/>
                    <a:pt x="7123557" y="12700"/>
                  </a:cubicBezTo>
                  <a:lnTo>
                    <a:pt x="130683" y="12700"/>
                  </a:lnTo>
                  <a:lnTo>
                    <a:pt x="130683" y="6350"/>
                  </a:lnTo>
                  <a:lnTo>
                    <a:pt x="130683" y="12700"/>
                  </a:lnTo>
                  <a:cubicBezTo>
                    <a:pt x="65532" y="12700"/>
                    <a:pt x="12700" y="65405"/>
                    <a:pt x="12700" y="130429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2312254" y="5633740"/>
            <a:ext cx="2770286" cy="35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AI Detector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312254" y="6036617"/>
            <a:ext cx="4968925" cy="1503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Identifies AI-generated content in collaborative submissions to ensure transparency and distinguish between human-written and AI-generated text.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770781" y="7988350"/>
            <a:ext cx="5431195" cy="1659880"/>
            <a:chOff x="0" y="0"/>
            <a:chExt cx="11023005" cy="2213173"/>
          </a:xfrm>
        </p:grpSpPr>
        <p:sp>
          <p:nvSpPr>
            <p:cNvPr id="53" name="Freeform 53"/>
            <p:cNvSpPr/>
            <p:nvPr/>
          </p:nvSpPr>
          <p:spPr>
            <a:xfrm>
              <a:off x="6350" y="6350"/>
              <a:ext cx="11010392" cy="2200402"/>
            </a:xfrm>
            <a:custGeom>
              <a:avLst/>
              <a:gdLst/>
              <a:ahLst/>
              <a:cxnLst/>
              <a:rect l="l" t="t" r="r" b="b"/>
              <a:pathLst>
                <a:path w="11010392" h="2200402">
                  <a:moveTo>
                    <a:pt x="0" y="124079"/>
                  </a:moveTo>
                  <a:cubicBezTo>
                    <a:pt x="0" y="55626"/>
                    <a:pt x="55880" y="0"/>
                    <a:pt x="124714" y="0"/>
                  </a:cubicBezTo>
                  <a:lnTo>
                    <a:pt x="10885678" y="0"/>
                  </a:lnTo>
                  <a:cubicBezTo>
                    <a:pt x="10954512" y="0"/>
                    <a:pt x="11010392" y="55626"/>
                    <a:pt x="11010392" y="124079"/>
                  </a:cubicBezTo>
                  <a:lnTo>
                    <a:pt x="11010392" y="2076323"/>
                  </a:lnTo>
                  <a:cubicBezTo>
                    <a:pt x="11010392" y="2144903"/>
                    <a:pt x="10954512" y="2200402"/>
                    <a:pt x="10885678" y="2200402"/>
                  </a:cubicBezTo>
                  <a:lnTo>
                    <a:pt x="124714" y="2200402"/>
                  </a:lnTo>
                  <a:cubicBezTo>
                    <a:pt x="55880" y="2200402"/>
                    <a:pt x="0" y="2144776"/>
                    <a:pt x="0" y="2076323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0" y="0"/>
              <a:ext cx="11023092" cy="2213102"/>
            </a:xfrm>
            <a:custGeom>
              <a:avLst/>
              <a:gdLst/>
              <a:ahLst/>
              <a:cxnLst/>
              <a:rect l="l" t="t" r="r" b="b"/>
              <a:pathLst>
                <a:path w="11023092" h="2213102">
                  <a:moveTo>
                    <a:pt x="0" y="130429"/>
                  </a:moveTo>
                  <a:cubicBezTo>
                    <a:pt x="0" y="58420"/>
                    <a:pt x="58674" y="0"/>
                    <a:pt x="131064" y="0"/>
                  </a:cubicBezTo>
                  <a:lnTo>
                    <a:pt x="10892028" y="0"/>
                  </a:lnTo>
                  <a:lnTo>
                    <a:pt x="10892028" y="6350"/>
                  </a:lnTo>
                  <a:lnTo>
                    <a:pt x="10892028" y="0"/>
                  </a:lnTo>
                  <a:cubicBezTo>
                    <a:pt x="10964418" y="0"/>
                    <a:pt x="11023092" y="58420"/>
                    <a:pt x="11023092" y="130429"/>
                  </a:cubicBezTo>
                  <a:lnTo>
                    <a:pt x="11016742" y="130429"/>
                  </a:lnTo>
                  <a:lnTo>
                    <a:pt x="11023092" y="130429"/>
                  </a:lnTo>
                  <a:lnTo>
                    <a:pt x="11023092" y="2082673"/>
                  </a:lnTo>
                  <a:lnTo>
                    <a:pt x="11016742" y="2082673"/>
                  </a:lnTo>
                  <a:lnTo>
                    <a:pt x="11023092" y="2082673"/>
                  </a:lnTo>
                  <a:cubicBezTo>
                    <a:pt x="11023092" y="2154809"/>
                    <a:pt x="10964418" y="2213102"/>
                    <a:pt x="10892028" y="2213102"/>
                  </a:cubicBezTo>
                  <a:lnTo>
                    <a:pt x="10892028" y="2206752"/>
                  </a:lnTo>
                  <a:lnTo>
                    <a:pt x="10892028" y="2213102"/>
                  </a:lnTo>
                  <a:lnTo>
                    <a:pt x="131064" y="2213102"/>
                  </a:lnTo>
                  <a:lnTo>
                    <a:pt x="131064" y="2206752"/>
                  </a:lnTo>
                  <a:lnTo>
                    <a:pt x="131064" y="2213102"/>
                  </a:lnTo>
                  <a:cubicBezTo>
                    <a:pt x="58674" y="2213102"/>
                    <a:pt x="0" y="2154682"/>
                    <a:pt x="0" y="2082673"/>
                  </a:cubicBezTo>
                  <a:lnTo>
                    <a:pt x="0" y="130429"/>
                  </a:lnTo>
                  <a:lnTo>
                    <a:pt x="6350" y="130429"/>
                  </a:lnTo>
                  <a:lnTo>
                    <a:pt x="0" y="130429"/>
                  </a:lnTo>
                  <a:moveTo>
                    <a:pt x="12700" y="130429"/>
                  </a:moveTo>
                  <a:lnTo>
                    <a:pt x="12700" y="2082673"/>
                  </a:lnTo>
                  <a:lnTo>
                    <a:pt x="6350" y="2082673"/>
                  </a:lnTo>
                  <a:lnTo>
                    <a:pt x="12700" y="2082673"/>
                  </a:lnTo>
                  <a:cubicBezTo>
                    <a:pt x="12700" y="2147697"/>
                    <a:pt x="65659" y="2200402"/>
                    <a:pt x="131064" y="2200402"/>
                  </a:cubicBezTo>
                  <a:lnTo>
                    <a:pt x="10892028" y="2200402"/>
                  </a:lnTo>
                  <a:cubicBezTo>
                    <a:pt x="10957433" y="2200402"/>
                    <a:pt x="11010392" y="2147697"/>
                    <a:pt x="11010392" y="2082673"/>
                  </a:cubicBezTo>
                  <a:lnTo>
                    <a:pt x="11010392" y="130429"/>
                  </a:lnTo>
                  <a:cubicBezTo>
                    <a:pt x="11010392" y="65405"/>
                    <a:pt x="10957433" y="12700"/>
                    <a:pt x="10892028" y="12700"/>
                  </a:cubicBezTo>
                  <a:lnTo>
                    <a:pt x="131064" y="12700"/>
                  </a:lnTo>
                  <a:lnTo>
                    <a:pt x="131064" y="6350"/>
                  </a:lnTo>
                  <a:lnTo>
                    <a:pt x="131064" y="12700"/>
                  </a:lnTo>
                  <a:cubicBezTo>
                    <a:pt x="65659" y="12700"/>
                    <a:pt x="12700" y="65405"/>
                    <a:pt x="12700" y="130429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930237" y="8155841"/>
            <a:ext cx="2770286" cy="35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dirty="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Humanize AI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006675" y="8617595"/>
            <a:ext cx="4555926" cy="1001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Enhances AI-generated content by adding a natural, human-like tone and creativity, making it more relatable and culturally authentic.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6423570" y="8064136"/>
            <a:ext cx="5424937" cy="1659880"/>
            <a:chOff x="0" y="0"/>
            <a:chExt cx="11023005" cy="2213173"/>
          </a:xfrm>
        </p:grpSpPr>
        <p:sp>
          <p:nvSpPr>
            <p:cNvPr id="58" name="Freeform 58"/>
            <p:cNvSpPr/>
            <p:nvPr/>
          </p:nvSpPr>
          <p:spPr>
            <a:xfrm>
              <a:off x="6350" y="6350"/>
              <a:ext cx="11010392" cy="2200402"/>
            </a:xfrm>
            <a:custGeom>
              <a:avLst/>
              <a:gdLst/>
              <a:ahLst/>
              <a:cxnLst/>
              <a:rect l="l" t="t" r="r" b="b"/>
              <a:pathLst>
                <a:path w="11010392" h="2200402">
                  <a:moveTo>
                    <a:pt x="0" y="124079"/>
                  </a:moveTo>
                  <a:cubicBezTo>
                    <a:pt x="0" y="55626"/>
                    <a:pt x="55880" y="0"/>
                    <a:pt x="124714" y="0"/>
                  </a:cubicBezTo>
                  <a:lnTo>
                    <a:pt x="10885678" y="0"/>
                  </a:lnTo>
                  <a:cubicBezTo>
                    <a:pt x="10954512" y="0"/>
                    <a:pt x="11010392" y="55626"/>
                    <a:pt x="11010392" y="124079"/>
                  </a:cubicBezTo>
                  <a:lnTo>
                    <a:pt x="11010392" y="2076323"/>
                  </a:lnTo>
                  <a:cubicBezTo>
                    <a:pt x="11010392" y="2144903"/>
                    <a:pt x="10954512" y="2200402"/>
                    <a:pt x="10885678" y="2200402"/>
                  </a:cubicBezTo>
                  <a:lnTo>
                    <a:pt x="124714" y="2200402"/>
                  </a:lnTo>
                  <a:cubicBezTo>
                    <a:pt x="55880" y="2200402"/>
                    <a:pt x="0" y="2144776"/>
                    <a:pt x="0" y="2076323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0" y="0"/>
              <a:ext cx="11023092" cy="2213102"/>
            </a:xfrm>
            <a:custGeom>
              <a:avLst/>
              <a:gdLst/>
              <a:ahLst/>
              <a:cxnLst/>
              <a:rect l="l" t="t" r="r" b="b"/>
              <a:pathLst>
                <a:path w="11023092" h="2213102">
                  <a:moveTo>
                    <a:pt x="0" y="130429"/>
                  </a:moveTo>
                  <a:cubicBezTo>
                    <a:pt x="0" y="58420"/>
                    <a:pt x="58674" y="0"/>
                    <a:pt x="131064" y="0"/>
                  </a:cubicBezTo>
                  <a:lnTo>
                    <a:pt x="10892028" y="0"/>
                  </a:lnTo>
                  <a:lnTo>
                    <a:pt x="10892028" y="6350"/>
                  </a:lnTo>
                  <a:lnTo>
                    <a:pt x="10892028" y="0"/>
                  </a:lnTo>
                  <a:cubicBezTo>
                    <a:pt x="10964418" y="0"/>
                    <a:pt x="11023092" y="58420"/>
                    <a:pt x="11023092" y="130429"/>
                  </a:cubicBezTo>
                  <a:lnTo>
                    <a:pt x="11016742" y="130429"/>
                  </a:lnTo>
                  <a:lnTo>
                    <a:pt x="11023092" y="130429"/>
                  </a:lnTo>
                  <a:lnTo>
                    <a:pt x="11023092" y="2082673"/>
                  </a:lnTo>
                  <a:lnTo>
                    <a:pt x="11016742" y="2082673"/>
                  </a:lnTo>
                  <a:lnTo>
                    <a:pt x="11023092" y="2082673"/>
                  </a:lnTo>
                  <a:cubicBezTo>
                    <a:pt x="11023092" y="2154809"/>
                    <a:pt x="10964418" y="2213102"/>
                    <a:pt x="10892028" y="2213102"/>
                  </a:cubicBezTo>
                  <a:lnTo>
                    <a:pt x="10892028" y="2206752"/>
                  </a:lnTo>
                  <a:lnTo>
                    <a:pt x="10892028" y="2213102"/>
                  </a:lnTo>
                  <a:lnTo>
                    <a:pt x="131064" y="2213102"/>
                  </a:lnTo>
                  <a:lnTo>
                    <a:pt x="131064" y="2206752"/>
                  </a:lnTo>
                  <a:lnTo>
                    <a:pt x="131064" y="2213102"/>
                  </a:lnTo>
                  <a:cubicBezTo>
                    <a:pt x="58674" y="2213102"/>
                    <a:pt x="0" y="2154682"/>
                    <a:pt x="0" y="2082673"/>
                  </a:cubicBezTo>
                  <a:lnTo>
                    <a:pt x="0" y="130429"/>
                  </a:lnTo>
                  <a:lnTo>
                    <a:pt x="6350" y="130429"/>
                  </a:lnTo>
                  <a:lnTo>
                    <a:pt x="0" y="130429"/>
                  </a:lnTo>
                  <a:moveTo>
                    <a:pt x="12700" y="130429"/>
                  </a:moveTo>
                  <a:lnTo>
                    <a:pt x="12700" y="2082673"/>
                  </a:lnTo>
                  <a:lnTo>
                    <a:pt x="6350" y="2082673"/>
                  </a:lnTo>
                  <a:lnTo>
                    <a:pt x="12700" y="2082673"/>
                  </a:lnTo>
                  <a:cubicBezTo>
                    <a:pt x="12700" y="2147697"/>
                    <a:pt x="65659" y="2200402"/>
                    <a:pt x="131064" y="2200402"/>
                  </a:cubicBezTo>
                  <a:lnTo>
                    <a:pt x="10892028" y="2200402"/>
                  </a:lnTo>
                  <a:cubicBezTo>
                    <a:pt x="10957433" y="2200402"/>
                    <a:pt x="11010392" y="2147697"/>
                    <a:pt x="11010392" y="2082673"/>
                  </a:cubicBezTo>
                  <a:lnTo>
                    <a:pt x="11010392" y="130429"/>
                  </a:lnTo>
                  <a:cubicBezTo>
                    <a:pt x="11010392" y="65405"/>
                    <a:pt x="10957433" y="12700"/>
                    <a:pt x="10892028" y="12700"/>
                  </a:cubicBezTo>
                  <a:lnTo>
                    <a:pt x="131064" y="12700"/>
                  </a:lnTo>
                  <a:lnTo>
                    <a:pt x="131064" y="6350"/>
                  </a:lnTo>
                  <a:lnTo>
                    <a:pt x="131064" y="12700"/>
                  </a:lnTo>
                  <a:cubicBezTo>
                    <a:pt x="65659" y="12700"/>
                    <a:pt x="12700" y="65405"/>
                    <a:pt x="12700" y="130429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6637693" y="8233950"/>
            <a:ext cx="2770286" cy="35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dirty="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Plagiarism Checker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6714668" y="8644659"/>
            <a:ext cx="4461302" cy="1001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Ensures originality of content by scanning for similarities with existing works and providing detailed reports.</a:t>
            </a:r>
          </a:p>
        </p:txBody>
      </p:sp>
      <p:grpSp>
        <p:nvGrpSpPr>
          <p:cNvPr id="62" name="Group 57">
            <a:extLst>
              <a:ext uri="{FF2B5EF4-FFF2-40B4-BE49-F238E27FC236}">
                <a16:creationId xmlns:a16="http://schemas.microsoft.com/office/drawing/2014/main" id="{16C0FDD7-145D-88B4-784E-F65FFE9A51B9}"/>
              </a:ext>
            </a:extLst>
          </p:cNvPr>
          <p:cNvGrpSpPr/>
          <p:nvPr/>
        </p:nvGrpSpPr>
        <p:grpSpPr>
          <a:xfrm>
            <a:off x="12076359" y="8022422"/>
            <a:ext cx="5431153" cy="1659880"/>
            <a:chOff x="0" y="0"/>
            <a:chExt cx="11023005" cy="2213173"/>
          </a:xfrm>
        </p:grpSpPr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11CF1D4A-1FF2-E46B-B0E9-77E6895433E0}"/>
                </a:ext>
              </a:extLst>
            </p:cNvPr>
            <p:cNvSpPr/>
            <p:nvPr/>
          </p:nvSpPr>
          <p:spPr>
            <a:xfrm>
              <a:off x="6350" y="6350"/>
              <a:ext cx="11010392" cy="2200402"/>
            </a:xfrm>
            <a:custGeom>
              <a:avLst/>
              <a:gdLst/>
              <a:ahLst/>
              <a:cxnLst/>
              <a:rect l="l" t="t" r="r" b="b"/>
              <a:pathLst>
                <a:path w="11010392" h="2200402">
                  <a:moveTo>
                    <a:pt x="0" y="124079"/>
                  </a:moveTo>
                  <a:cubicBezTo>
                    <a:pt x="0" y="55626"/>
                    <a:pt x="55880" y="0"/>
                    <a:pt x="124714" y="0"/>
                  </a:cubicBezTo>
                  <a:lnTo>
                    <a:pt x="10885678" y="0"/>
                  </a:lnTo>
                  <a:cubicBezTo>
                    <a:pt x="10954512" y="0"/>
                    <a:pt x="11010392" y="55626"/>
                    <a:pt x="11010392" y="124079"/>
                  </a:cubicBezTo>
                  <a:lnTo>
                    <a:pt x="11010392" y="2076323"/>
                  </a:lnTo>
                  <a:cubicBezTo>
                    <a:pt x="11010392" y="2144903"/>
                    <a:pt x="10954512" y="2200402"/>
                    <a:pt x="10885678" y="2200402"/>
                  </a:cubicBezTo>
                  <a:lnTo>
                    <a:pt x="124714" y="2200402"/>
                  </a:lnTo>
                  <a:cubicBezTo>
                    <a:pt x="55880" y="2200402"/>
                    <a:pt x="0" y="2144776"/>
                    <a:pt x="0" y="2076323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38B0CDE6-4D4B-6792-70F3-DEF55D0AC65F}"/>
                </a:ext>
              </a:extLst>
            </p:cNvPr>
            <p:cNvSpPr/>
            <p:nvPr/>
          </p:nvSpPr>
          <p:spPr>
            <a:xfrm>
              <a:off x="0" y="0"/>
              <a:ext cx="11023092" cy="2213102"/>
            </a:xfrm>
            <a:custGeom>
              <a:avLst/>
              <a:gdLst/>
              <a:ahLst/>
              <a:cxnLst/>
              <a:rect l="l" t="t" r="r" b="b"/>
              <a:pathLst>
                <a:path w="11023092" h="2213102">
                  <a:moveTo>
                    <a:pt x="0" y="130429"/>
                  </a:moveTo>
                  <a:cubicBezTo>
                    <a:pt x="0" y="58420"/>
                    <a:pt x="58674" y="0"/>
                    <a:pt x="131064" y="0"/>
                  </a:cubicBezTo>
                  <a:lnTo>
                    <a:pt x="10892028" y="0"/>
                  </a:lnTo>
                  <a:lnTo>
                    <a:pt x="10892028" y="6350"/>
                  </a:lnTo>
                  <a:lnTo>
                    <a:pt x="10892028" y="0"/>
                  </a:lnTo>
                  <a:cubicBezTo>
                    <a:pt x="10964418" y="0"/>
                    <a:pt x="11023092" y="58420"/>
                    <a:pt x="11023092" y="130429"/>
                  </a:cubicBezTo>
                  <a:lnTo>
                    <a:pt x="11016742" y="130429"/>
                  </a:lnTo>
                  <a:lnTo>
                    <a:pt x="11023092" y="130429"/>
                  </a:lnTo>
                  <a:lnTo>
                    <a:pt x="11023092" y="2082673"/>
                  </a:lnTo>
                  <a:lnTo>
                    <a:pt x="11016742" y="2082673"/>
                  </a:lnTo>
                  <a:lnTo>
                    <a:pt x="11023092" y="2082673"/>
                  </a:lnTo>
                  <a:cubicBezTo>
                    <a:pt x="11023092" y="2154809"/>
                    <a:pt x="10964418" y="2213102"/>
                    <a:pt x="10892028" y="2213102"/>
                  </a:cubicBezTo>
                  <a:lnTo>
                    <a:pt x="10892028" y="2206752"/>
                  </a:lnTo>
                  <a:lnTo>
                    <a:pt x="10892028" y="2213102"/>
                  </a:lnTo>
                  <a:lnTo>
                    <a:pt x="131064" y="2213102"/>
                  </a:lnTo>
                  <a:lnTo>
                    <a:pt x="131064" y="2206752"/>
                  </a:lnTo>
                  <a:lnTo>
                    <a:pt x="131064" y="2213102"/>
                  </a:lnTo>
                  <a:cubicBezTo>
                    <a:pt x="58674" y="2213102"/>
                    <a:pt x="0" y="2154682"/>
                    <a:pt x="0" y="2082673"/>
                  </a:cubicBezTo>
                  <a:lnTo>
                    <a:pt x="0" y="130429"/>
                  </a:lnTo>
                  <a:lnTo>
                    <a:pt x="6350" y="130429"/>
                  </a:lnTo>
                  <a:lnTo>
                    <a:pt x="0" y="130429"/>
                  </a:lnTo>
                  <a:moveTo>
                    <a:pt x="12700" y="130429"/>
                  </a:moveTo>
                  <a:lnTo>
                    <a:pt x="12700" y="2082673"/>
                  </a:lnTo>
                  <a:lnTo>
                    <a:pt x="6350" y="2082673"/>
                  </a:lnTo>
                  <a:lnTo>
                    <a:pt x="12700" y="2082673"/>
                  </a:lnTo>
                  <a:cubicBezTo>
                    <a:pt x="12700" y="2147697"/>
                    <a:pt x="65659" y="2200402"/>
                    <a:pt x="131064" y="2200402"/>
                  </a:cubicBezTo>
                  <a:lnTo>
                    <a:pt x="10892028" y="2200402"/>
                  </a:lnTo>
                  <a:cubicBezTo>
                    <a:pt x="10957433" y="2200402"/>
                    <a:pt x="11010392" y="2147697"/>
                    <a:pt x="11010392" y="2082673"/>
                  </a:cubicBezTo>
                  <a:lnTo>
                    <a:pt x="11010392" y="130429"/>
                  </a:lnTo>
                  <a:cubicBezTo>
                    <a:pt x="11010392" y="65405"/>
                    <a:pt x="10957433" y="12700"/>
                    <a:pt x="10892028" y="12700"/>
                  </a:cubicBezTo>
                  <a:lnTo>
                    <a:pt x="131064" y="12700"/>
                  </a:lnTo>
                  <a:lnTo>
                    <a:pt x="131064" y="6350"/>
                  </a:lnTo>
                  <a:lnTo>
                    <a:pt x="131064" y="12700"/>
                  </a:lnTo>
                  <a:cubicBezTo>
                    <a:pt x="65659" y="12700"/>
                    <a:pt x="12700" y="65405"/>
                    <a:pt x="12700" y="130429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4F7195E-AA5D-3397-1995-5074F994D676}"/>
              </a:ext>
            </a:extLst>
          </p:cNvPr>
          <p:cNvSpPr txBox="1"/>
          <p:nvPr/>
        </p:nvSpPr>
        <p:spPr>
          <a:xfrm>
            <a:off x="12176448" y="8020001"/>
            <a:ext cx="4373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Marketing page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E226CF2-486D-F068-FCCE-D45D53AC31F4}"/>
              </a:ext>
            </a:extLst>
          </p:cNvPr>
          <p:cNvSpPr txBox="1"/>
          <p:nvPr/>
        </p:nvSpPr>
        <p:spPr>
          <a:xfrm>
            <a:off x="12176448" y="8617595"/>
            <a:ext cx="4262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IT gives a one stop marketing destination for all the authors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26096" y="699982"/>
            <a:ext cx="14879688" cy="826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u="sng" dirty="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How It Works: A Collaborative Workflow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124950" y="2182118"/>
            <a:ext cx="38100" cy="7343626"/>
            <a:chOff x="0" y="0"/>
            <a:chExt cx="50800" cy="97915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800" cy="9791446"/>
            </a:xfrm>
            <a:custGeom>
              <a:avLst/>
              <a:gdLst/>
              <a:ahLst/>
              <a:cxnLst/>
              <a:rect l="l" t="t" r="r" b="b"/>
              <a:pathLst>
                <a:path w="50800" h="9791446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9766046"/>
                  </a:lnTo>
                  <a:cubicBezTo>
                    <a:pt x="50800" y="9780015"/>
                    <a:pt x="39370" y="9791446"/>
                    <a:pt x="25400" y="9791446"/>
                  </a:cubicBezTo>
                  <a:cubicBezTo>
                    <a:pt x="11430" y="9791446"/>
                    <a:pt x="0" y="9780015"/>
                    <a:pt x="0" y="9766046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00466" y="2786360"/>
            <a:ext cx="969913" cy="38100"/>
            <a:chOff x="0" y="0"/>
            <a:chExt cx="1293217" cy="50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3241" cy="50800"/>
            </a:xfrm>
            <a:custGeom>
              <a:avLst/>
              <a:gdLst/>
              <a:ahLst/>
              <a:cxnLst/>
              <a:rect l="l" t="t" r="r" b="b"/>
              <a:pathLst>
                <a:path w="1293241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7841" y="0"/>
                  </a:lnTo>
                  <a:cubicBezTo>
                    <a:pt x="1281811" y="0"/>
                    <a:pt x="1293241" y="11430"/>
                    <a:pt x="1293241" y="25400"/>
                  </a:cubicBezTo>
                  <a:cubicBezTo>
                    <a:pt x="1293241" y="39370"/>
                    <a:pt x="1281811" y="50800"/>
                    <a:pt x="12678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827518" y="2489001"/>
            <a:ext cx="632966" cy="632966"/>
            <a:chOff x="0" y="0"/>
            <a:chExt cx="843955" cy="843955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831215" cy="831215"/>
            </a:xfrm>
            <a:custGeom>
              <a:avLst/>
              <a:gdLst/>
              <a:ahLst/>
              <a:cxnLst/>
              <a:rect l="l" t="t" r="r" b="b"/>
              <a:pathLst>
                <a:path w="831215" h="831215">
                  <a:moveTo>
                    <a:pt x="0" y="155194"/>
                  </a:moveTo>
                  <a:cubicBezTo>
                    <a:pt x="0" y="69469"/>
                    <a:pt x="69469" y="0"/>
                    <a:pt x="155194" y="0"/>
                  </a:cubicBezTo>
                  <a:lnTo>
                    <a:pt x="676021" y="0"/>
                  </a:lnTo>
                  <a:cubicBezTo>
                    <a:pt x="761746" y="0"/>
                    <a:pt x="831215" y="69469"/>
                    <a:pt x="831215" y="155194"/>
                  </a:cubicBezTo>
                  <a:lnTo>
                    <a:pt x="831215" y="676021"/>
                  </a:lnTo>
                  <a:cubicBezTo>
                    <a:pt x="831215" y="761746"/>
                    <a:pt x="761746" y="831215"/>
                    <a:pt x="676021" y="831215"/>
                  </a:cubicBezTo>
                  <a:lnTo>
                    <a:pt x="155194" y="831215"/>
                  </a:lnTo>
                  <a:cubicBezTo>
                    <a:pt x="69469" y="831215"/>
                    <a:pt x="0" y="761746"/>
                    <a:pt x="0" y="676021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843915" cy="843915"/>
            </a:xfrm>
            <a:custGeom>
              <a:avLst/>
              <a:gdLst/>
              <a:ahLst/>
              <a:cxnLst/>
              <a:rect l="l" t="t" r="r" b="b"/>
              <a:pathLst>
                <a:path w="843915" h="843915">
                  <a:moveTo>
                    <a:pt x="0" y="161544"/>
                  </a:moveTo>
                  <a:cubicBezTo>
                    <a:pt x="0" y="72263"/>
                    <a:pt x="72263" y="0"/>
                    <a:pt x="161544" y="0"/>
                  </a:cubicBezTo>
                  <a:lnTo>
                    <a:pt x="682371" y="0"/>
                  </a:lnTo>
                  <a:lnTo>
                    <a:pt x="682371" y="6350"/>
                  </a:lnTo>
                  <a:lnTo>
                    <a:pt x="682371" y="0"/>
                  </a:lnTo>
                  <a:lnTo>
                    <a:pt x="682371" y="6350"/>
                  </a:lnTo>
                  <a:lnTo>
                    <a:pt x="682371" y="0"/>
                  </a:lnTo>
                  <a:cubicBezTo>
                    <a:pt x="771525" y="0"/>
                    <a:pt x="843915" y="72263"/>
                    <a:pt x="843915" y="161544"/>
                  </a:cubicBezTo>
                  <a:lnTo>
                    <a:pt x="843915" y="682371"/>
                  </a:lnTo>
                  <a:lnTo>
                    <a:pt x="837565" y="682371"/>
                  </a:lnTo>
                  <a:lnTo>
                    <a:pt x="843915" y="682371"/>
                  </a:lnTo>
                  <a:cubicBezTo>
                    <a:pt x="843915" y="771525"/>
                    <a:pt x="771652" y="843915"/>
                    <a:pt x="682371" y="843915"/>
                  </a:cubicBezTo>
                  <a:lnTo>
                    <a:pt x="682371" y="837565"/>
                  </a:lnTo>
                  <a:lnTo>
                    <a:pt x="682371" y="843915"/>
                  </a:lnTo>
                  <a:lnTo>
                    <a:pt x="161544" y="843915"/>
                  </a:lnTo>
                  <a:lnTo>
                    <a:pt x="161544" y="837565"/>
                  </a:lnTo>
                  <a:lnTo>
                    <a:pt x="161544" y="843915"/>
                  </a:lnTo>
                  <a:cubicBezTo>
                    <a:pt x="72263" y="843915"/>
                    <a:pt x="0" y="771652"/>
                    <a:pt x="0" y="682371"/>
                  </a:cubicBezTo>
                  <a:lnTo>
                    <a:pt x="0" y="161544"/>
                  </a:lnTo>
                  <a:lnTo>
                    <a:pt x="6350" y="161544"/>
                  </a:lnTo>
                  <a:lnTo>
                    <a:pt x="0" y="161544"/>
                  </a:lnTo>
                  <a:moveTo>
                    <a:pt x="12700" y="161544"/>
                  </a:moveTo>
                  <a:lnTo>
                    <a:pt x="12700" y="682371"/>
                  </a:lnTo>
                  <a:lnTo>
                    <a:pt x="6350" y="682371"/>
                  </a:lnTo>
                  <a:lnTo>
                    <a:pt x="12700" y="682371"/>
                  </a:lnTo>
                  <a:cubicBezTo>
                    <a:pt x="12700" y="764540"/>
                    <a:pt x="79375" y="831215"/>
                    <a:pt x="161544" y="831215"/>
                  </a:cubicBezTo>
                  <a:lnTo>
                    <a:pt x="682371" y="831215"/>
                  </a:lnTo>
                  <a:cubicBezTo>
                    <a:pt x="764540" y="831215"/>
                    <a:pt x="831215" y="764540"/>
                    <a:pt x="831215" y="682371"/>
                  </a:cubicBezTo>
                  <a:lnTo>
                    <a:pt x="831215" y="161544"/>
                  </a:lnTo>
                  <a:lnTo>
                    <a:pt x="837565" y="161544"/>
                  </a:lnTo>
                  <a:lnTo>
                    <a:pt x="831215" y="161544"/>
                  </a:lnTo>
                  <a:cubicBezTo>
                    <a:pt x="831215" y="79375"/>
                    <a:pt x="764667" y="12700"/>
                    <a:pt x="682371" y="12700"/>
                  </a:cubicBezTo>
                  <a:lnTo>
                    <a:pt x="161544" y="12700"/>
                  </a:lnTo>
                  <a:lnTo>
                    <a:pt x="161544" y="6350"/>
                  </a:lnTo>
                  <a:lnTo>
                    <a:pt x="161544" y="12700"/>
                  </a:lnTo>
                  <a:cubicBezTo>
                    <a:pt x="79375" y="12700"/>
                    <a:pt x="12700" y="79375"/>
                    <a:pt x="12700" y="161544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065940" y="2664321"/>
            <a:ext cx="155972" cy="349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dirty="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55876" y="2449711"/>
            <a:ext cx="3463975" cy="44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74"/>
              </a:lnSpc>
            </a:pPr>
            <a:r>
              <a:rPr lang="en-US" sz="2687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Author Creation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9912" y="2963316"/>
            <a:ext cx="6649939" cy="981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1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Draft culturally significant stories, books, or lessons.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417620" y="4171950"/>
            <a:ext cx="969913" cy="38100"/>
            <a:chOff x="0" y="0"/>
            <a:chExt cx="1293217" cy="50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93241" cy="50800"/>
            </a:xfrm>
            <a:custGeom>
              <a:avLst/>
              <a:gdLst/>
              <a:ahLst/>
              <a:cxnLst/>
              <a:rect l="l" t="t" r="r" b="b"/>
              <a:pathLst>
                <a:path w="1293241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7841" y="0"/>
                  </a:lnTo>
                  <a:cubicBezTo>
                    <a:pt x="1281811" y="0"/>
                    <a:pt x="1293241" y="11430"/>
                    <a:pt x="1293241" y="25400"/>
                  </a:cubicBezTo>
                  <a:cubicBezTo>
                    <a:pt x="1293241" y="39370"/>
                    <a:pt x="1281811" y="50800"/>
                    <a:pt x="12678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827518" y="3874591"/>
            <a:ext cx="632966" cy="632966"/>
            <a:chOff x="0" y="0"/>
            <a:chExt cx="843955" cy="843955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831215" cy="831215"/>
            </a:xfrm>
            <a:custGeom>
              <a:avLst/>
              <a:gdLst/>
              <a:ahLst/>
              <a:cxnLst/>
              <a:rect l="l" t="t" r="r" b="b"/>
              <a:pathLst>
                <a:path w="831215" h="831215">
                  <a:moveTo>
                    <a:pt x="0" y="155194"/>
                  </a:moveTo>
                  <a:cubicBezTo>
                    <a:pt x="0" y="69469"/>
                    <a:pt x="69469" y="0"/>
                    <a:pt x="155194" y="0"/>
                  </a:cubicBezTo>
                  <a:lnTo>
                    <a:pt x="676021" y="0"/>
                  </a:lnTo>
                  <a:cubicBezTo>
                    <a:pt x="761746" y="0"/>
                    <a:pt x="831215" y="69469"/>
                    <a:pt x="831215" y="155194"/>
                  </a:cubicBezTo>
                  <a:lnTo>
                    <a:pt x="831215" y="676021"/>
                  </a:lnTo>
                  <a:cubicBezTo>
                    <a:pt x="831215" y="761746"/>
                    <a:pt x="761746" y="831215"/>
                    <a:pt x="676021" y="831215"/>
                  </a:cubicBezTo>
                  <a:lnTo>
                    <a:pt x="155194" y="831215"/>
                  </a:lnTo>
                  <a:cubicBezTo>
                    <a:pt x="69469" y="831215"/>
                    <a:pt x="0" y="761746"/>
                    <a:pt x="0" y="6760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843915" cy="843915"/>
            </a:xfrm>
            <a:custGeom>
              <a:avLst/>
              <a:gdLst/>
              <a:ahLst/>
              <a:cxnLst/>
              <a:rect l="l" t="t" r="r" b="b"/>
              <a:pathLst>
                <a:path w="843915" h="843915">
                  <a:moveTo>
                    <a:pt x="0" y="161544"/>
                  </a:moveTo>
                  <a:cubicBezTo>
                    <a:pt x="0" y="72263"/>
                    <a:pt x="72263" y="0"/>
                    <a:pt x="161544" y="0"/>
                  </a:cubicBezTo>
                  <a:lnTo>
                    <a:pt x="682371" y="0"/>
                  </a:lnTo>
                  <a:lnTo>
                    <a:pt x="682371" y="6350"/>
                  </a:lnTo>
                  <a:lnTo>
                    <a:pt x="682371" y="0"/>
                  </a:lnTo>
                  <a:lnTo>
                    <a:pt x="682371" y="6350"/>
                  </a:lnTo>
                  <a:lnTo>
                    <a:pt x="682371" y="0"/>
                  </a:lnTo>
                  <a:cubicBezTo>
                    <a:pt x="771525" y="0"/>
                    <a:pt x="843915" y="72263"/>
                    <a:pt x="843915" y="161544"/>
                  </a:cubicBezTo>
                  <a:lnTo>
                    <a:pt x="843915" y="682371"/>
                  </a:lnTo>
                  <a:lnTo>
                    <a:pt x="837565" y="682371"/>
                  </a:lnTo>
                  <a:lnTo>
                    <a:pt x="843915" y="682371"/>
                  </a:lnTo>
                  <a:cubicBezTo>
                    <a:pt x="843915" y="771525"/>
                    <a:pt x="771652" y="843915"/>
                    <a:pt x="682371" y="843915"/>
                  </a:cubicBezTo>
                  <a:lnTo>
                    <a:pt x="682371" y="837565"/>
                  </a:lnTo>
                  <a:lnTo>
                    <a:pt x="682371" y="843915"/>
                  </a:lnTo>
                  <a:lnTo>
                    <a:pt x="161544" y="843915"/>
                  </a:lnTo>
                  <a:lnTo>
                    <a:pt x="161544" y="837565"/>
                  </a:lnTo>
                  <a:lnTo>
                    <a:pt x="161544" y="843915"/>
                  </a:lnTo>
                  <a:cubicBezTo>
                    <a:pt x="72263" y="843915"/>
                    <a:pt x="0" y="771652"/>
                    <a:pt x="0" y="682371"/>
                  </a:cubicBezTo>
                  <a:lnTo>
                    <a:pt x="0" y="161544"/>
                  </a:lnTo>
                  <a:lnTo>
                    <a:pt x="6350" y="161544"/>
                  </a:lnTo>
                  <a:lnTo>
                    <a:pt x="0" y="161544"/>
                  </a:lnTo>
                  <a:moveTo>
                    <a:pt x="12700" y="161544"/>
                  </a:moveTo>
                  <a:lnTo>
                    <a:pt x="12700" y="682371"/>
                  </a:lnTo>
                  <a:lnTo>
                    <a:pt x="6350" y="682371"/>
                  </a:lnTo>
                  <a:lnTo>
                    <a:pt x="12700" y="682371"/>
                  </a:lnTo>
                  <a:cubicBezTo>
                    <a:pt x="12700" y="764540"/>
                    <a:pt x="79375" y="831215"/>
                    <a:pt x="161544" y="831215"/>
                  </a:cubicBezTo>
                  <a:lnTo>
                    <a:pt x="682371" y="831215"/>
                  </a:lnTo>
                  <a:cubicBezTo>
                    <a:pt x="764540" y="831215"/>
                    <a:pt x="831215" y="764540"/>
                    <a:pt x="831215" y="682371"/>
                  </a:cubicBezTo>
                  <a:lnTo>
                    <a:pt x="831215" y="161544"/>
                  </a:lnTo>
                  <a:lnTo>
                    <a:pt x="837565" y="161544"/>
                  </a:lnTo>
                  <a:lnTo>
                    <a:pt x="831215" y="161544"/>
                  </a:lnTo>
                  <a:cubicBezTo>
                    <a:pt x="831215" y="79375"/>
                    <a:pt x="764667" y="12700"/>
                    <a:pt x="682371" y="12700"/>
                  </a:cubicBezTo>
                  <a:lnTo>
                    <a:pt x="161544" y="12700"/>
                  </a:lnTo>
                  <a:lnTo>
                    <a:pt x="161544" y="6350"/>
                  </a:lnTo>
                  <a:lnTo>
                    <a:pt x="161544" y="12700"/>
                  </a:lnTo>
                  <a:cubicBezTo>
                    <a:pt x="79375" y="12700"/>
                    <a:pt x="12700" y="79375"/>
                    <a:pt x="12700" y="161544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022332" y="4049911"/>
            <a:ext cx="243185" cy="349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dirty="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68149" y="3835301"/>
            <a:ext cx="3707755" cy="44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Educator Refinement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668149" y="4348906"/>
            <a:ext cx="6649939" cy="981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Align content with curriculum standards and learning outcomes.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900466" y="5418981"/>
            <a:ext cx="969913" cy="38100"/>
            <a:chOff x="0" y="0"/>
            <a:chExt cx="1293217" cy="50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93241" cy="50800"/>
            </a:xfrm>
            <a:custGeom>
              <a:avLst/>
              <a:gdLst/>
              <a:ahLst/>
              <a:cxnLst/>
              <a:rect l="l" t="t" r="r" b="b"/>
              <a:pathLst>
                <a:path w="1293241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7841" y="0"/>
                  </a:lnTo>
                  <a:cubicBezTo>
                    <a:pt x="1281811" y="0"/>
                    <a:pt x="1293241" y="11430"/>
                    <a:pt x="1293241" y="25400"/>
                  </a:cubicBezTo>
                  <a:cubicBezTo>
                    <a:pt x="1293241" y="39370"/>
                    <a:pt x="1281811" y="50800"/>
                    <a:pt x="12678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827518" y="5121622"/>
            <a:ext cx="632966" cy="632966"/>
            <a:chOff x="0" y="0"/>
            <a:chExt cx="843955" cy="843955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831215" cy="831215"/>
            </a:xfrm>
            <a:custGeom>
              <a:avLst/>
              <a:gdLst/>
              <a:ahLst/>
              <a:cxnLst/>
              <a:rect l="l" t="t" r="r" b="b"/>
              <a:pathLst>
                <a:path w="831215" h="831215">
                  <a:moveTo>
                    <a:pt x="0" y="155194"/>
                  </a:moveTo>
                  <a:cubicBezTo>
                    <a:pt x="0" y="69469"/>
                    <a:pt x="69469" y="0"/>
                    <a:pt x="155194" y="0"/>
                  </a:cubicBezTo>
                  <a:lnTo>
                    <a:pt x="676021" y="0"/>
                  </a:lnTo>
                  <a:cubicBezTo>
                    <a:pt x="761746" y="0"/>
                    <a:pt x="831215" y="69469"/>
                    <a:pt x="831215" y="155194"/>
                  </a:cubicBezTo>
                  <a:lnTo>
                    <a:pt x="831215" y="676021"/>
                  </a:lnTo>
                  <a:cubicBezTo>
                    <a:pt x="831215" y="761746"/>
                    <a:pt x="761746" y="831215"/>
                    <a:pt x="676021" y="831215"/>
                  </a:cubicBezTo>
                  <a:lnTo>
                    <a:pt x="155194" y="831215"/>
                  </a:lnTo>
                  <a:cubicBezTo>
                    <a:pt x="69469" y="831215"/>
                    <a:pt x="0" y="761746"/>
                    <a:pt x="0" y="676021"/>
                  </a:cubicBezTo>
                  <a:close/>
                </a:path>
              </a:pathLst>
            </a:custGeom>
            <a:solidFill>
              <a:schemeClr val="bg2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843915" cy="843915"/>
            </a:xfrm>
            <a:custGeom>
              <a:avLst/>
              <a:gdLst/>
              <a:ahLst/>
              <a:cxnLst/>
              <a:rect l="l" t="t" r="r" b="b"/>
              <a:pathLst>
                <a:path w="843915" h="843915">
                  <a:moveTo>
                    <a:pt x="0" y="161544"/>
                  </a:moveTo>
                  <a:cubicBezTo>
                    <a:pt x="0" y="72263"/>
                    <a:pt x="72263" y="0"/>
                    <a:pt x="161544" y="0"/>
                  </a:cubicBezTo>
                  <a:lnTo>
                    <a:pt x="682371" y="0"/>
                  </a:lnTo>
                  <a:lnTo>
                    <a:pt x="682371" y="6350"/>
                  </a:lnTo>
                  <a:lnTo>
                    <a:pt x="682371" y="0"/>
                  </a:lnTo>
                  <a:lnTo>
                    <a:pt x="682371" y="6350"/>
                  </a:lnTo>
                  <a:lnTo>
                    <a:pt x="682371" y="0"/>
                  </a:lnTo>
                  <a:cubicBezTo>
                    <a:pt x="771525" y="0"/>
                    <a:pt x="843915" y="72263"/>
                    <a:pt x="843915" y="161544"/>
                  </a:cubicBezTo>
                  <a:lnTo>
                    <a:pt x="843915" y="682371"/>
                  </a:lnTo>
                  <a:lnTo>
                    <a:pt x="837565" y="682371"/>
                  </a:lnTo>
                  <a:lnTo>
                    <a:pt x="843915" y="682371"/>
                  </a:lnTo>
                  <a:cubicBezTo>
                    <a:pt x="843915" y="771525"/>
                    <a:pt x="771652" y="843915"/>
                    <a:pt x="682371" y="843915"/>
                  </a:cubicBezTo>
                  <a:lnTo>
                    <a:pt x="682371" y="837565"/>
                  </a:lnTo>
                  <a:lnTo>
                    <a:pt x="682371" y="843915"/>
                  </a:lnTo>
                  <a:lnTo>
                    <a:pt x="161544" y="843915"/>
                  </a:lnTo>
                  <a:lnTo>
                    <a:pt x="161544" y="837565"/>
                  </a:lnTo>
                  <a:lnTo>
                    <a:pt x="161544" y="843915"/>
                  </a:lnTo>
                  <a:cubicBezTo>
                    <a:pt x="72263" y="843915"/>
                    <a:pt x="0" y="771652"/>
                    <a:pt x="0" y="682371"/>
                  </a:cubicBezTo>
                  <a:lnTo>
                    <a:pt x="0" y="161544"/>
                  </a:lnTo>
                  <a:lnTo>
                    <a:pt x="6350" y="161544"/>
                  </a:lnTo>
                  <a:lnTo>
                    <a:pt x="0" y="161544"/>
                  </a:lnTo>
                  <a:moveTo>
                    <a:pt x="12700" y="161544"/>
                  </a:moveTo>
                  <a:lnTo>
                    <a:pt x="12700" y="682371"/>
                  </a:lnTo>
                  <a:lnTo>
                    <a:pt x="6350" y="682371"/>
                  </a:lnTo>
                  <a:lnTo>
                    <a:pt x="12700" y="682371"/>
                  </a:lnTo>
                  <a:cubicBezTo>
                    <a:pt x="12700" y="764540"/>
                    <a:pt x="79375" y="831215"/>
                    <a:pt x="161544" y="831215"/>
                  </a:cubicBezTo>
                  <a:lnTo>
                    <a:pt x="682371" y="831215"/>
                  </a:lnTo>
                  <a:cubicBezTo>
                    <a:pt x="764540" y="831215"/>
                    <a:pt x="831215" y="764540"/>
                    <a:pt x="831215" y="682371"/>
                  </a:cubicBezTo>
                  <a:lnTo>
                    <a:pt x="831215" y="161544"/>
                  </a:lnTo>
                  <a:lnTo>
                    <a:pt x="837565" y="161544"/>
                  </a:lnTo>
                  <a:lnTo>
                    <a:pt x="831215" y="161544"/>
                  </a:lnTo>
                  <a:cubicBezTo>
                    <a:pt x="831215" y="79375"/>
                    <a:pt x="764667" y="12700"/>
                    <a:pt x="682371" y="12700"/>
                  </a:cubicBezTo>
                  <a:lnTo>
                    <a:pt x="161544" y="12700"/>
                  </a:lnTo>
                  <a:lnTo>
                    <a:pt x="161544" y="6350"/>
                  </a:lnTo>
                  <a:lnTo>
                    <a:pt x="161544" y="12700"/>
                  </a:lnTo>
                  <a:cubicBezTo>
                    <a:pt x="79375" y="12700"/>
                    <a:pt x="12700" y="79375"/>
                    <a:pt x="12700" y="161544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021589" y="5296941"/>
            <a:ext cx="244823" cy="349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dirty="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155876" y="5082331"/>
            <a:ext cx="3463975" cy="44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74"/>
              </a:lnSpc>
            </a:pPr>
            <a:r>
              <a:rPr lang="en-US" sz="2687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Historian Validation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69912" y="5595938"/>
            <a:ext cx="664993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125" dirty="0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Ensure accuracy and cultural sensitivity.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417620" y="6666011"/>
            <a:ext cx="969913" cy="38100"/>
            <a:chOff x="0" y="0"/>
            <a:chExt cx="1293217" cy="50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93241" cy="50800"/>
            </a:xfrm>
            <a:custGeom>
              <a:avLst/>
              <a:gdLst/>
              <a:ahLst/>
              <a:cxnLst/>
              <a:rect l="l" t="t" r="r" b="b"/>
              <a:pathLst>
                <a:path w="1293241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7841" y="0"/>
                  </a:lnTo>
                  <a:cubicBezTo>
                    <a:pt x="1281811" y="0"/>
                    <a:pt x="1293241" y="11430"/>
                    <a:pt x="1293241" y="25400"/>
                  </a:cubicBezTo>
                  <a:cubicBezTo>
                    <a:pt x="1293241" y="39370"/>
                    <a:pt x="1281811" y="50800"/>
                    <a:pt x="12678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8827518" y="6368654"/>
            <a:ext cx="632966" cy="632966"/>
            <a:chOff x="0" y="0"/>
            <a:chExt cx="843955" cy="843955"/>
          </a:xfrm>
        </p:grpSpPr>
        <p:sp>
          <p:nvSpPr>
            <p:cNvPr id="36" name="Freeform 36"/>
            <p:cNvSpPr/>
            <p:nvPr/>
          </p:nvSpPr>
          <p:spPr>
            <a:xfrm>
              <a:off x="6350" y="6350"/>
              <a:ext cx="831215" cy="831215"/>
            </a:xfrm>
            <a:custGeom>
              <a:avLst/>
              <a:gdLst/>
              <a:ahLst/>
              <a:cxnLst/>
              <a:rect l="l" t="t" r="r" b="b"/>
              <a:pathLst>
                <a:path w="831215" h="831215">
                  <a:moveTo>
                    <a:pt x="0" y="155194"/>
                  </a:moveTo>
                  <a:cubicBezTo>
                    <a:pt x="0" y="69469"/>
                    <a:pt x="69469" y="0"/>
                    <a:pt x="155194" y="0"/>
                  </a:cubicBezTo>
                  <a:lnTo>
                    <a:pt x="676021" y="0"/>
                  </a:lnTo>
                  <a:cubicBezTo>
                    <a:pt x="761746" y="0"/>
                    <a:pt x="831215" y="69469"/>
                    <a:pt x="831215" y="155194"/>
                  </a:cubicBezTo>
                  <a:lnTo>
                    <a:pt x="831215" y="676021"/>
                  </a:lnTo>
                  <a:cubicBezTo>
                    <a:pt x="831215" y="761746"/>
                    <a:pt x="761746" y="831215"/>
                    <a:pt x="676021" y="831215"/>
                  </a:cubicBezTo>
                  <a:lnTo>
                    <a:pt x="155194" y="831215"/>
                  </a:lnTo>
                  <a:cubicBezTo>
                    <a:pt x="69469" y="831215"/>
                    <a:pt x="0" y="761746"/>
                    <a:pt x="0" y="6760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0" y="0"/>
              <a:ext cx="843915" cy="843915"/>
            </a:xfrm>
            <a:custGeom>
              <a:avLst/>
              <a:gdLst/>
              <a:ahLst/>
              <a:cxnLst/>
              <a:rect l="l" t="t" r="r" b="b"/>
              <a:pathLst>
                <a:path w="843915" h="843915">
                  <a:moveTo>
                    <a:pt x="0" y="161544"/>
                  </a:moveTo>
                  <a:cubicBezTo>
                    <a:pt x="0" y="72263"/>
                    <a:pt x="72263" y="0"/>
                    <a:pt x="161544" y="0"/>
                  </a:cubicBezTo>
                  <a:lnTo>
                    <a:pt x="682371" y="0"/>
                  </a:lnTo>
                  <a:lnTo>
                    <a:pt x="682371" y="6350"/>
                  </a:lnTo>
                  <a:lnTo>
                    <a:pt x="682371" y="0"/>
                  </a:lnTo>
                  <a:lnTo>
                    <a:pt x="682371" y="6350"/>
                  </a:lnTo>
                  <a:lnTo>
                    <a:pt x="682371" y="0"/>
                  </a:lnTo>
                  <a:cubicBezTo>
                    <a:pt x="771525" y="0"/>
                    <a:pt x="843915" y="72263"/>
                    <a:pt x="843915" y="161544"/>
                  </a:cubicBezTo>
                  <a:lnTo>
                    <a:pt x="843915" y="682371"/>
                  </a:lnTo>
                  <a:lnTo>
                    <a:pt x="837565" y="682371"/>
                  </a:lnTo>
                  <a:lnTo>
                    <a:pt x="843915" y="682371"/>
                  </a:lnTo>
                  <a:cubicBezTo>
                    <a:pt x="843915" y="771525"/>
                    <a:pt x="771652" y="843915"/>
                    <a:pt x="682371" y="843915"/>
                  </a:cubicBezTo>
                  <a:lnTo>
                    <a:pt x="682371" y="837565"/>
                  </a:lnTo>
                  <a:lnTo>
                    <a:pt x="682371" y="843915"/>
                  </a:lnTo>
                  <a:lnTo>
                    <a:pt x="161544" y="843915"/>
                  </a:lnTo>
                  <a:lnTo>
                    <a:pt x="161544" y="837565"/>
                  </a:lnTo>
                  <a:lnTo>
                    <a:pt x="161544" y="843915"/>
                  </a:lnTo>
                  <a:cubicBezTo>
                    <a:pt x="72263" y="843915"/>
                    <a:pt x="0" y="771652"/>
                    <a:pt x="0" y="682371"/>
                  </a:cubicBezTo>
                  <a:lnTo>
                    <a:pt x="0" y="161544"/>
                  </a:lnTo>
                  <a:lnTo>
                    <a:pt x="6350" y="161544"/>
                  </a:lnTo>
                  <a:lnTo>
                    <a:pt x="0" y="161544"/>
                  </a:lnTo>
                  <a:moveTo>
                    <a:pt x="12700" y="161544"/>
                  </a:moveTo>
                  <a:lnTo>
                    <a:pt x="12700" y="682371"/>
                  </a:lnTo>
                  <a:lnTo>
                    <a:pt x="6350" y="682371"/>
                  </a:lnTo>
                  <a:lnTo>
                    <a:pt x="12700" y="682371"/>
                  </a:lnTo>
                  <a:cubicBezTo>
                    <a:pt x="12700" y="764540"/>
                    <a:pt x="79375" y="831215"/>
                    <a:pt x="161544" y="831215"/>
                  </a:cubicBezTo>
                  <a:lnTo>
                    <a:pt x="682371" y="831215"/>
                  </a:lnTo>
                  <a:cubicBezTo>
                    <a:pt x="764540" y="831215"/>
                    <a:pt x="831215" y="764540"/>
                    <a:pt x="831215" y="682371"/>
                  </a:cubicBezTo>
                  <a:lnTo>
                    <a:pt x="831215" y="161544"/>
                  </a:lnTo>
                  <a:lnTo>
                    <a:pt x="837565" y="161544"/>
                  </a:lnTo>
                  <a:lnTo>
                    <a:pt x="831215" y="161544"/>
                  </a:lnTo>
                  <a:cubicBezTo>
                    <a:pt x="831215" y="79375"/>
                    <a:pt x="764667" y="12700"/>
                    <a:pt x="682371" y="12700"/>
                  </a:cubicBezTo>
                  <a:lnTo>
                    <a:pt x="161544" y="12700"/>
                  </a:lnTo>
                  <a:lnTo>
                    <a:pt x="161544" y="6350"/>
                  </a:lnTo>
                  <a:lnTo>
                    <a:pt x="161544" y="12700"/>
                  </a:lnTo>
                  <a:cubicBezTo>
                    <a:pt x="79375" y="12700"/>
                    <a:pt x="12700" y="79375"/>
                    <a:pt x="12700" y="161544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019951" y="6543972"/>
            <a:ext cx="248096" cy="349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dirty="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668149" y="6329363"/>
            <a:ext cx="3463975" cy="44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AI Assistance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668149" y="6842969"/>
            <a:ext cx="664993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Suggestions, checks, and multimedia resources.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7900466" y="7913042"/>
            <a:ext cx="969913" cy="38100"/>
            <a:chOff x="0" y="0"/>
            <a:chExt cx="1293217" cy="50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293241" cy="50800"/>
            </a:xfrm>
            <a:custGeom>
              <a:avLst/>
              <a:gdLst/>
              <a:ahLst/>
              <a:cxnLst/>
              <a:rect l="l" t="t" r="r" b="b"/>
              <a:pathLst>
                <a:path w="1293241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7841" y="0"/>
                  </a:lnTo>
                  <a:cubicBezTo>
                    <a:pt x="1281811" y="0"/>
                    <a:pt x="1293241" y="11430"/>
                    <a:pt x="1293241" y="25400"/>
                  </a:cubicBezTo>
                  <a:cubicBezTo>
                    <a:pt x="1293241" y="39370"/>
                    <a:pt x="1281811" y="50800"/>
                    <a:pt x="12678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8827518" y="7615684"/>
            <a:ext cx="632966" cy="632966"/>
            <a:chOff x="0" y="0"/>
            <a:chExt cx="843955" cy="843955"/>
          </a:xfrm>
        </p:grpSpPr>
        <p:sp>
          <p:nvSpPr>
            <p:cNvPr id="44" name="Freeform 44"/>
            <p:cNvSpPr/>
            <p:nvPr/>
          </p:nvSpPr>
          <p:spPr>
            <a:xfrm>
              <a:off x="6350" y="6350"/>
              <a:ext cx="831215" cy="831215"/>
            </a:xfrm>
            <a:custGeom>
              <a:avLst/>
              <a:gdLst/>
              <a:ahLst/>
              <a:cxnLst/>
              <a:rect l="l" t="t" r="r" b="b"/>
              <a:pathLst>
                <a:path w="831215" h="831215">
                  <a:moveTo>
                    <a:pt x="0" y="155194"/>
                  </a:moveTo>
                  <a:cubicBezTo>
                    <a:pt x="0" y="69469"/>
                    <a:pt x="69469" y="0"/>
                    <a:pt x="155194" y="0"/>
                  </a:cubicBezTo>
                  <a:lnTo>
                    <a:pt x="676021" y="0"/>
                  </a:lnTo>
                  <a:cubicBezTo>
                    <a:pt x="761746" y="0"/>
                    <a:pt x="831215" y="69469"/>
                    <a:pt x="831215" y="155194"/>
                  </a:cubicBezTo>
                  <a:lnTo>
                    <a:pt x="831215" y="676021"/>
                  </a:lnTo>
                  <a:cubicBezTo>
                    <a:pt x="831215" y="761746"/>
                    <a:pt x="761746" y="831215"/>
                    <a:pt x="676021" y="831215"/>
                  </a:cubicBezTo>
                  <a:lnTo>
                    <a:pt x="155194" y="831215"/>
                  </a:lnTo>
                  <a:cubicBezTo>
                    <a:pt x="69469" y="831215"/>
                    <a:pt x="0" y="761746"/>
                    <a:pt x="0" y="67602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0" y="0"/>
              <a:ext cx="843915" cy="843915"/>
            </a:xfrm>
            <a:custGeom>
              <a:avLst/>
              <a:gdLst/>
              <a:ahLst/>
              <a:cxnLst/>
              <a:rect l="l" t="t" r="r" b="b"/>
              <a:pathLst>
                <a:path w="843915" h="843915">
                  <a:moveTo>
                    <a:pt x="0" y="161544"/>
                  </a:moveTo>
                  <a:cubicBezTo>
                    <a:pt x="0" y="72263"/>
                    <a:pt x="72263" y="0"/>
                    <a:pt x="161544" y="0"/>
                  </a:cubicBezTo>
                  <a:lnTo>
                    <a:pt x="682371" y="0"/>
                  </a:lnTo>
                  <a:lnTo>
                    <a:pt x="682371" y="6350"/>
                  </a:lnTo>
                  <a:lnTo>
                    <a:pt x="682371" y="0"/>
                  </a:lnTo>
                  <a:lnTo>
                    <a:pt x="682371" y="6350"/>
                  </a:lnTo>
                  <a:lnTo>
                    <a:pt x="682371" y="0"/>
                  </a:lnTo>
                  <a:cubicBezTo>
                    <a:pt x="771525" y="0"/>
                    <a:pt x="843915" y="72263"/>
                    <a:pt x="843915" y="161544"/>
                  </a:cubicBezTo>
                  <a:lnTo>
                    <a:pt x="843915" y="682371"/>
                  </a:lnTo>
                  <a:lnTo>
                    <a:pt x="837565" y="682371"/>
                  </a:lnTo>
                  <a:lnTo>
                    <a:pt x="843915" y="682371"/>
                  </a:lnTo>
                  <a:cubicBezTo>
                    <a:pt x="843915" y="771525"/>
                    <a:pt x="771652" y="843915"/>
                    <a:pt x="682371" y="843915"/>
                  </a:cubicBezTo>
                  <a:lnTo>
                    <a:pt x="682371" y="837565"/>
                  </a:lnTo>
                  <a:lnTo>
                    <a:pt x="682371" y="843915"/>
                  </a:lnTo>
                  <a:lnTo>
                    <a:pt x="161544" y="843915"/>
                  </a:lnTo>
                  <a:lnTo>
                    <a:pt x="161544" y="837565"/>
                  </a:lnTo>
                  <a:lnTo>
                    <a:pt x="161544" y="843915"/>
                  </a:lnTo>
                  <a:cubicBezTo>
                    <a:pt x="72263" y="843915"/>
                    <a:pt x="0" y="771652"/>
                    <a:pt x="0" y="682371"/>
                  </a:cubicBezTo>
                  <a:lnTo>
                    <a:pt x="0" y="161544"/>
                  </a:lnTo>
                  <a:lnTo>
                    <a:pt x="6350" y="161544"/>
                  </a:lnTo>
                  <a:lnTo>
                    <a:pt x="0" y="161544"/>
                  </a:lnTo>
                  <a:moveTo>
                    <a:pt x="12700" y="161544"/>
                  </a:moveTo>
                  <a:lnTo>
                    <a:pt x="12700" y="682371"/>
                  </a:lnTo>
                  <a:lnTo>
                    <a:pt x="6350" y="682371"/>
                  </a:lnTo>
                  <a:lnTo>
                    <a:pt x="12700" y="682371"/>
                  </a:lnTo>
                  <a:cubicBezTo>
                    <a:pt x="12700" y="764540"/>
                    <a:pt x="79375" y="831215"/>
                    <a:pt x="161544" y="831215"/>
                  </a:cubicBezTo>
                  <a:lnTo>
                    <a:pt x="682371" y="831215"/>
                  </a:lnTo>
                  <a:cubicBezTo>
                    <a:pt x="764540" y="831215"/>
                    <a:pt x="831215" y="764540"/>
                    <a:pt x="831215" y="682371"/>
                  </a:cubicBezTo>
                  <a:lnTo>
                    <a:pt x="831215" y="161544"/>
                  </a:lnTo>
                  <a:lnTo>
                    <a:pt x="837565" y="161544"/>
                  </a:lnTo>
                  <a:lnTo>
                    <a:pt x="831215" y="161544"/>
                  </a:lnTo>
                  <a:cubicBezTo>
                    <a:pt x="831215" y="79375"/>
                    <a:pt x="764667" y="12700"/>
                    <a:pt x="682371" y="12700"/>
                  </a:cubicBezTo>
                  <a:lnTo>
                    <a:pt x="161544" y="12700"/>
                  </a:lnTo>
                  <a:lnTo>
                    <a:pt x="161544" y="6350"/>
                  </a:lnTo>
                  <a:lnTo>
                    <a:pt x="161544" y="12700"/>
                  </a:lnTo>
                  <a:cubicBezTo>
                    <a:pt x="79375" y="12700"/>
                    <a:pt x="12700" y="79375"/>
                    <a:pt x="12700" y="161544"/>
                  </a:cubicBezTo>
                  <a:close/>
                </a:path>
              </a:pathLst>
            </a:custGeom>
            <a:solidFill>
              <a:srgbClr val="B8C3D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9015488" y="7791004"/>
            <a:ext cx="256878" cy="349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5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155876" y="7576394"/>
            <a:ext cx="3463975" cy="44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74"/>
              </a:lnSpc>
            </a:pPr>
            <a:r>
              <a:rPr lang="en-US" sz="2687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Content Repository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69912" y="8089999"/>
            <a:ext cx="6649939" cy="981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12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Finalized content available for public or educational use.</a:t>
            </a:r>
          </a:p>
        </p:txBody>
      </p:sp>
      <p:pic>
        <p:nvPicPr>
          <p:cNvPr id="50" name="Picture 49" descr="A person sitting on top of a stack of books&#10;&#10;AI-generated content may be incorrect.">
            <a:extLst>
              <a:ext uri="{FF2B5EF4-FFF2-40B4-BE49-F238E27FC236}">
                <a16:creationId xmlns:a16="http://schemas.microsoft.com/office/drawing/2014/main" id="{71F5EEAF-43F2-CEFD-2DBA-0A66F5A80A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4" y="5296941"/>
            <a:ext cx="8573884" cy="4829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1BEE58-1D9F-2BE1-6B22-2A40532406EC}"/>
              </a:ext>
            </a:extLst>
          </p:cNvPr>
          <p:cNvSpPr txBox="1"/>
          <p:nvPr/>
        </p:nvSpPr>
        <p:spPr>
          <a:xfrm>
            <a:off x="574766" y="299536"/>
            <a:ext cx="716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u="sng" dirty="0"/>
              <a:t>CULTURAL HUB – WORK FLOW</a:t>
            </a:r>
          </a:p>
        </p:txBody>
      </p:sp>
      <p:pic>
        <p:nvPicPr>
          <p:cNvPr id="6" name="Picture 5" descr="A cartoon of a child reading a book&#10;&#10;AI-generated content may be incorrect.">
            <a:extLst>
              <a:ext uri="{FF2B5EF4-FFF2-40B4-BE49-F238E27FC236}">
                <a16:creationId xmlns:a16="http://schemas.microsoft.com/office/drawing/2014/main" id="{B0BB7A14-0C45-8DC1-7FAD-EB03FE0F6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95" y="4974278"/>
            <a:ext cx="3276600" cy="3276600"/>
          </a:xfrm>
          <a:prstGeom prst="rect">
            <a:avLst/>
          </a:prstGeom>
        </p:spPr>
      </p:pic>
      <p:pic>
        <p:nvPicPr>
          <p:cNvPr id="8" name="Picture 7" descr="A stack of books with ladders and a cityscape&#10;&#10;AI-generated content may be incorrect.">
            <a:extLst>
              <a:ext uri="{FF2B5EF4-FFF2-40B4-BE49-F238E27FC236}">
                <a16:creationId xmlns:a16="http://schemas.microsoft.com/office/drawing/2014/main" id="{E587D818-5B43-7D07-26BB-A58878F579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108" y="1028524"/>
            <a:ext cx="4685385" cy="2833676"/>
          </a:xfrm>
          <a:prstGeom prst="rect">
            <a:avLst/>
          </a:prstGeom>
        </p:spPr>
      </p:pic>
      <p:pic>
        <p:nvPicPr>
          <p:cNvPr id="10" name="Picture 9" descr="A person sitting in a bean bag with a computer&#10;&#10;AI-generated content may be incorrect.">
            <a:extLst>
              <a:ext uri="{FF2B5EF4-FFF2-40B4-BE49-F238E27FC236}">
                <a16:creationId xmlns:a16="http://schemas.microsoft.com/office/drawing/2014/main" id="{78196A9F-1A72-01CA-31B9-1BFCEA1616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0" y="3657600"/>
            <a:ext cx="4495800" cy="449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A75C2B-BFF5-B014-0A89-F59CE750E549}"/>
              </a:ext>
            </a:extLst>
          </p:cNvPr>
          <p:cNvSpPr txBox="1"/>
          <p:nvPr/>
        </p:nvSpPr>
        <p:spPr>
          <a:xfrm>
            <a:off x="574766" y="7896935"/>
            <a:ext cx="220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Aptos ExtraBold" panose="020F0502020204030204" pitchFamily="34" charset="0"/>
              </a:rPr>
              <a:t>READER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F74E8A-0C55-F1FE-89DE-1EFBB292AE69}"/>
              </a:ext>
            </a:extLst>
          </p:cNvPr>
          <p:cNvSpPr txBox="1"/>
          <p:nvPr/>
        </p:nvSpPr>
        <p:spPr>
          <a:xfrm>
            <a:off x="6324600" y="3862200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ptos ExtraBold" panose="020B0004020202020204" pitchFamily="34" charset="0"/>
              </a:rPr>
              <a:t>COLLABORATOR/PUBLISHER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AA9C1-8F4F-AF35-D45B-CB04C2A7CFA6}"/>
              </a:ext>
            </a:extLst>
          </p:cNvPr>
          <p:cNvSpPr txBox="1"/>
          <p:nvPr/>
        </p:nvSpPr>
        <p:spPr>
          <a:xfrm>
            <a:off x="15453360" y="786101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ptos ExtraBold" panose="020B0004020202020204" pitchFamily="34" charset="0"/>
              </a:rPr>
              <a:t>AUTHOR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B08E05-E46E-53A4-6D92-766FED0F1022}"/>
              </a:ext>
            </a:extLst>
          </p:cNvPr>
          <p:cNvCxnSpPr/>
          <p:nvPr/>
        </p:nvCxnSpPr>
        <p:spPr>
          <a:xfrm>
            <a:off x="11430000" y="3390900"/>
            <a:ext cx="3456000" cy="17526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33FE35-6384-5FD4-B657-0DB92CB124C4}"/>
              </a:ext>
            </a:extLst>
          </p:cNvPr>
          <p:cNvCxnSpPr>
            <a:cxnSpLocks/>
          </p:cNvCxnSpPr>
          <p:nvPr/>
        </p:nvCxnSpPr>
        <p:spPr>
          <a:xfrm flipH="1">
            <a:off x="2895600" y="3657600"/>
            <a:ext cx="3142706" cy="19431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logo for a company&#10;&#10;AI-generated content may be incorrect.">
            <a:extLst>
              <a:ext uri="{FF2B5EF4-FFF2-40B4-BE49-F238E27FC236}">
                <a16:creationId xmlns:a16="http://schemas.microsoft.com/office/drawing/2014/main" id="{7BEFCFB2-C7C3-F7EB-AC92-1FBA99398B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463" y="7925336"/>
            <a:ext cx="2216264" cy="135897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7FDF16-38AD-7E23-FC42-DBE89AA0161C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9144000" y="4446975"/>
            <a:ext cx="76200" cy="34499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882ED3-10D9-AFBB-9B43-AFE44A84E6B3}"/>
              </a:ext>
            </a:extLst>
          </p:cNvPr>
          <p:cNvCxnSpPr>
            <a:cxnSpLocks/>
          </p:cNvCxnSpPr>
          <p:nvPr/>
        </p:nvCxnSpPr>
        <p:spPr>
          <a:xfrm>
            <a:off x="3505200" y="6612578"/>
            <a:ext cx="4741263" cy="21885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8AC9DE-CB69-19BD-9F87-77DF393D07E2}"/>
              </a:ext>
            </a:extLst>
          </p:cNvPr>
          <p:cNvCxnSpPr>
            <a:cxnSpLocks/>
          </p:cNvCxnSpPr>
          <p:nvPr/>
        </p:nvCxnSpPr>
        <p:spPr>
          <a:xfrm flipH="1">
            <a:off x="10462727" y="6438900"/>
            <a:ext cx="4015273" cy="23622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368F22D2-41DB-859D-F0BB-9A457EE6A64B}"/>
              </a:ext>
            </a:extLst>
          </p:cNvPr>
          <p:cNvSpPr/>
          <p:nvPr/>
        </p:nvSpPr>
        <p:spPr>
          <a:xfrm>
            <a:off x="15392400" y="2324100"/>
            <a:ext cx="2590800" cy="175260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ptos ExtraBold" panose="020B0004020202020204" pitchFamily="34" charset="0"/>
              </a:rPr>
              <a:t>WANT TO PUBLISH A BOOK BUT NEED TO FIND A PUBLISHER</a:t>
            </a:r>
          </a:p>
        </p:txBody>
      </p: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0497D55F-4A8B-33B7-3EBA-C927A6339057}"/>
              </a:ext>
            </a:extLst>
          </p:cNvPr>
          <p:cNvSpPr/>
          <p:nvPr/>
        </p:nvSpPr>
        <p:spPr>
          <a:xfrm>
            <a:off x="9820046" y="377036"/>
            <a:ext cx="3057753" cy="1683739"/>
          </a:xfrm>
          <a:prstGeom prst="wedgeRoundRectCallou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ptos ExtraBold" panose="020B0004020202020204" pitchFamily="34" charset="0"/>
              </a:rPr>
              <a:t>NEED TO FIND AN AUTHOR FOR PUBLISHING A BOOK FROM MY PUBLISHING HOUSE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96B56A42-15C3-59B6-5E8E-3D0645A28651}"/>
              </a:ext>
            </a:extLst>
          </p:cNvPr>
          <p:cNvSpPr/>
          <p:nvPr/>
        </p:nvSpPr>
        <p:spPr>
          <a:xfrm>
            <a:off x="574766" y="3543300"/>
            <a:ext cx="2654939" cy="1430978"/>
          </a:xfrm>
          <a:prstGeom prst="wedgeRect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ptos ExtraBold" panose="020B0004020202020204" pitchFamily="34" charset="0"/>
              </a:rPr>
              <a:t>I WANT TO READ A GOOD BOOK OF MY FAVOURITE GENRE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F78D17-9E90-4D33-D000-0C61F4559F1F}"/>
              </a:ext>
            </a:extLst>
          </p:cNvPr>
          <p:cNvCxnSpPr>
            <a:cxnSpLocks/>
          </p:cNvCxnSpPr>
          <p:nvPr/>
        </p:nvCxnSpPr>
        <p:spPr>
          <a:xfrm flipV="1">
            <a:off x="5181600" y="5143500"/>
            <a:ext cx="3962400" cy="22860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27C1EEB-75A7-8345-0597-906DFEE9285E}"/>
              </a:ext>
            </a:extLst>
          </p:cNvPr>
          <p:cNvCxnSpPr/>
          <p:nvPr/>
        </p:nvCxnSpPr>
        <p:spPr>
          <a:xfrm>
            <a:off x="9220200" y="5143500"/>
            <a:ext cx="3886200" cy="205740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247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116205"/>
            <a:ext cx="18288000" cy="10287000"/>
            <a:chOff x="0" y="-154940"/>
            <a:chExt cx="24384000" cy="13716000"/>
          </a:xfr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0800000" scaled="1"/>
            <a:tileRect/>
          </a:gradFill>
        </p:grpSpPr>
        <p:sp>
          <p:nvSpPr>
            <p:cNvPr id="5" name="Freeform 5"/>
            <p:cNvSpPr/>
            <p:nvPr/>
          </p:nvSpPr>
          <p:spPr>
            <a:xfrm>
              <a:off x="0" y="-15494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58578" y="254347"/>
            <a:ext cx="10088166" cy="69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AI Integration: Powering the Platform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762297" y="1778570"/>
            <a:ext cx="541884" cy="541884"/>
          </a:xfrm>
          <a:custGeom>
            <a:avLst/>
            <a:gdLst/>
            <a:ahLst/>
            <a:cxnLst/>
            <a:rect l="l" t="t" r="r" b="b"/>
            <a:pathLst>
              <a:path w="541884" h="541884">
                <a:moveTo>
                  <a:pt x="0" y="0"/>
                </a:moveTo>
                <a:lnTo>
                  <a:pt x="541884" y="0"/>
                </a:lnTo>
                <a:lnTo>
                  <a:pt x="541884" y="541884"/>
                </a:lnTo>
                <a:lnTo>
                  <a:pt x="0" y="541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735658" y="2516832"/>
            <a:ext cx="2709714" cy="34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Content Generation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8577" y="2958256"/>
            <a:ext cx="5373589" cy="423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GPT-3 assists with drafting and idea generation.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6457206" y="1598414"/>
            <a:ext cx="541884" cy="541884"/>
          </a:xfrm>
          <a:custGeom>
            <a:avLst/>
            <a:gdLst/>
            <a:ahLst/>
            <a:cxnLst/>
            <a:rect l="l" t="t" r="r" b="b"/>
            <a:pathLst>
              <a:path w="541884" h="541884">
                <a:moveTo>
                  <a:pt x="0" y="0"/>
                </a:moveTo>
                <a:lnTo>
                  <a:pt x="541884" y="0"/>
                </a:lnTo>
                <a:lnTo>
                  <a:pt x="541884" y="541883"/>
                </a:lnTo>
                <a:lnTo>
                  <a:pt x="0" y="541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6457206" y="2347466"/>
            <a:ext cx="5373589" cy="686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Cultural Sensitivity  and Historical Accuracy Checker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57206" y="3088184"/>
            <a:ext cx="5373589" cy="77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Detects biases and inaccuracies in content by GPT-3.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12155835" y="1598414"/>
            <a:ext cx="541884" cy="541884"/>
          </a:xfrm>
          <a:custGeom>
            <a:avLst/>
            <a:gdLst/>
            <a:ahLst/>
            <a:cxnLst/>
            <a:rect l="l" t="t" r="r" b="b"/>
            <a:pathLst>
              <a:path w="541884" h="541884">
                <a:moveTo>
                  <a:pt x="0" y="0"/>
                </a:moveTo>
                <a:lnTo>
                  <a:pt x="541884" y="0"/>
                </a:lnTo>
                <a:lnTo>
                  <a:pt x="541884" y="541883"/>
                </a:lnTo>
                <a:lnTo>
                  <a:pt x="0" y="5418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TextBox 15"/>
          <p:cNvSpPr txBox="1"/>
          <p:nvPr/>
        </p:nvSpPr>
        <p:spPr>
          <a:xfrm>
            <a:off x="12155835" y="2347466"/>
            <a:ext cx="3276005" cy="34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Multimedia Suggestions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55835" y="2749451"/>
            <a:ext cx="5373589" cy="423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Mid Journey recommends images for enrichment.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8578" y="5257502"/>
            <a:ext cx="2709714" cy="34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Plagiarism Checker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8578" y="5659488"/>
            <a:ext cx="5373589" cy="77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Grammarly ensures originality by scanning submissions for similarities with existing works.</a:t>
            </a:r>
          </a:p>
        </p:txBody>
      </p:sp>
      <p:sp>
        <p:nvSpPr>
          <p:cNvPr id="20" name="Freeform 20" descr="preencoded.png"/>
          <p:cNvSpPr/>
          <p:nvPr/>
        </p:nvSpPr>
        <p:spPr>
          <a:xfrm>
            <a:off x="6457206" y="4508450"/>
            <a:ext cx="541884" cy="541884"/>
          </a:xfrm>
          <a:custGeom>
            <a:avLst/>
            <a:gdLst/>
            <a:ahLst/>
            <a:cxnLst/>
            <a:rect l="l" t="t" r="r" b="b"/>
            <a:pathLst>
              <a:path w="541884" h="541884">
                <a:moveTo>
                  <a:pt x="0" y="0"/>
                </a:moveTo>
                <a:lnTo>
                  <a:pt x="541884" y="0"/>
                </a:lnTo>
                <a:lnTo>
                  <a:pt x="541884" y="541884"/>
                </a:lnTo>
                <a:lnTo>
                  <a:pt x="0" y="5418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TextBox 21"/>
          <p:cNvSpPr txBox="1"/>
          <p:nvPr/>
        </p:nvSpPr>
        <p:spPr>
          <a:xfrm>
            <a:off x="6457206" y="5257502"/>
            <a:ext cx="2709714" cy="34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AI Detector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457206" y="5659488"/>
            <a:ext cx="5373589" cy="77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Quillbot identifies AI-generated content to maintain transparency in submissions.</a:t>
            </a:r>
          </a:p>
        </p:txBody>
      </p:sp>
      <p:sp>
        <p:nvSpPr>
          <p:cNvPr id="23" name="Freeform 23" descr="preencoded.png"/>
          <p:cNvSpPr/>
          <p:nvPr/>
        </p:nvSpPr>
        <p:spPr>
          <a:xfrm>
            <a:off x="12155835" y="4508450"/>
            <a:ext cx="541884" cy="541884"/>
          </a:xfrm>
          <a:custGeom>
            <a:avLst/>
            <a:gdLst/>
            <a:ahLst/>
            <a:cxnLst/>
            <a:rect l="l" t="t" r="r" b="b"/>
            <a:pathLst>
              <a:path w="541884" h="541884">
                <a:moveTo>
                  <a:pt x="0" y="0"/>
                </a:moveTo>
                <a:lnTo>
                  <a:pt x="541884" y="0"/>
                </a:lnTo>
                <a:lnTo>
                  <a:pt x="541884" y="541884"/>
                </a:lnTo>
                <a:lnTo>
                  <a:pt x="0" y="5418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4" name="TextBox 24"/>
          <p:cNvSpPr txBox="1"/>
          <p:nvPr/>
        </p:nvSpPr>
        <p:spPr>
          <a:xfrm>
            <a:off x="12155835" y="5257502"/>
            <a:ext cx="2709714" cy="34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Humanize AI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155835" y="5659488"/>
            <a:ext cx="5373589" cy="111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Humanize AI adds a natural, human-like tone to AI-generated content, enhancing creativity and cultural authenticity.</a:t>
            </a:r>
          </a:p>
        </p:txBody>
      </p:sp>
      <p:sp>
        <p:nvSpPr>
          <p:cNvPr id="26" name="Freeform 26" descr="preencoded.png"/>
          <p:cNvSpPr/>
          <p:nvPr/>
        </p:nvSpPr>
        <p:spPr>
          <a:xfrm>
            <a:off x="758578" y="7426673"/>
            <a:ext cx="541884" cy="541884"/>
          </a:xfrm>
          <a:custGeom>
            <a:avLst/>
            <a:gdLst/>
            <a:ahLst/>
            <a:cxnLst/>
            <a:rect l="l" t="t" r="r" b="b"/>
            <a:pathLst>
              <a:path w="541884" h="541884">
                <a:moveTo>
                  <a:pt x="0" y="0"/>
                </a:moveTo>
                <a:lnTo>
                  <a:pt x="541883" y="0"/>
                </a:lnTo>
                <a:lnTo>
                  <a:pt x="541883" y="541883"/>
                </a:lnTo>
                <a:lnTo>
                  <a:pt x="0" y="541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7" name="TextBox 27"/>
          <p:cNvSpPr txBox="1"/>
          <p:nvPr/>
        </p:nvSpPr>
        <p:spPr>
          <a:xfrm>
            <a:off x="758578" y="8175724"/>
            <a:ext cx="2709714" cy="34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Paraphraser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58578" y="8577709"/>
            <a:ext cx="5373589" cy="111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Suggests alternative phrasings for sentences while retaining original meaning, improving clarity and tone.</a:t>
            </a:r>
          </a:p>
        </p:txBody>
      </p:sp>
      <p:sp>
        <p:nvSpPr>
          <p:cNvPr id="29" name="Freeform 29" descr="preencoded.png"/>
          <p:cNvSpPr/>
          <p:nvPr/>
        </p:nvSpPr>
        <p:spPr>
          <a:xfrm>
            <a:off x="6457206" y="7426673"/>
            <a:ext cx="541884" cy="541884"/>
          </a:xfrm>
          <a:custGeom>
            <a:avLst/>
            <a:gdLst/>
            <a:ahLst/>
            <a:cxnLst/>
            <a:rect l="l" t="t" r="r" b="b"/>
            <a:pathLst>
              <a:path w="541884" h="541884">
                <a:moveTo>
                  <a:pt x="0" y="0"/>
                </a:moveTo>
                <a:lnTo>
                  <a:pt x="541884" y="0"/>
                </a:lnTo>
                <a:lnTo>
                  <a:pt x="541884" y="541883"/>
                </a:lnTo>
                <a:lnTo>
                  <a:pt x="0" y="541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0" name="TextBox 30"/>
          <p:cNvSpPr txBox="1"/>
          <p:nvPr/>
        </p:nvSpPr>
        <p:spPr>
          <a:xfrm>
            <a:off x="6457206" y="8175724"/>
            <a:ext cx="2709714" cy="34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Grammar Checker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457206" y="8577709"/>
            <a:ext cx="5373589" cy="77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Automatically corrects grammatical errors and ensures polished, error-free writing.</a:t>
            </a:r>
          </a:p>
        </p:txBody>
      </p:sp>
      <p:sp>
        <p:nvSpPr>
          <p:cNvPr id="32" name="Freeform 32" descr="preencoded.png"/>
          <p:cNvSpPr/>
          <p:nvPr/>
        </p:nvSpPr>
        <p:spPr>
          <a:xfrm>
            <a:off x="12155835" y="7426673"/>
            <a:ext cx="541884" cy="541884"/>
          </a:xfrm>
          <a:custGeom>
            <a:avLst/>
            <a:gdLst/>
            <a:ahLst/>
            <a:cxnLst/>
            <a:rect l="l" t="t" r="r" b="b"/>
            <a:pathLst>
              <a:path w="541884" h="541884">
                <a:moveTo>
                  <a:pt x="0" y="0"/>
                </a:moveTo>
                <a:lnTo>
                  <a:pt x="541884" y="0"/>
                </a:lnTo>
                <a:lnTo>
                  <a:pt x="541884" y="541883"/>
                </a:lnTo>
                <a:lnTo>
                  <a:pt x="0" y="541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3" name="TextBox 33"/>
          <p:cNvSpPr txBox="1"/>
          <p:nvPr/>
        </p:nvSpPr>
        <p:spPr>
          <a:xfrm>
            <a:off x="12155835" y="8175724"/>
            <a:ext cx="2797076" cy="34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Multilingual Support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55835" y="8577709"/>
            <a:ext cx="5373589" cy="77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Translates books and materials into multiple languages while preserving cultural relevance.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BA8E39-CDAE-3406-7F92-D5F73AE6C13B}"/>
              </a:ext>
            </a:extLst>
          </p:cNvPr>
          <p:cNvSpPr txBox="1"/>
          <p:nvPr/>
        </p:nvSpPr>
        <p:spPr>
          <a:xfrm>
            <a:off x="4511040" y="4775954"/>
            <a:ext cx="9265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C5B537-1769-7CEB-7D31-EB8DCC989910}"/>
              </a:ext>
            </a:extLst>
          </p:cNvPr>
          <p:cNvSpPr txBox="1"/>
          <p:nvPr/>
        </p:nvSpPr>
        <p:spPr>
          <a:xfrm>
            <a:off x="4511040" y="4775954"/>
            <a:ext cx="9265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9C5DE51-5264-254A-9E68-DAF88A6011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77" y="4431208"/>
            <a:ext cx="607036" cy="5427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  <a:solidFill>
            <a:schemeClr val="bg2">
              <a:lumMod val="90000"/>
            </a:schemeClr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11784360" y="3431084"/>
            <a:ext cx="6149131" cy="3424684"/>
          </a:xfrm>
          <a:custGeom>
            <a:avLst/>
            <a:gdLst/>
            <a:ahLst/>
            <a:cxnLst/>
            <a:rect l="l" t="t" r="r" b="b"/>
            <a:pathLst>
              <a:path w="6149131" h="3424684">
                <a:moveTo>
                  <a:pt x="0" y="0"/>
                </a:moveTo>
                <a:lnTo>
                  <a:pt x="6149131" y="0"/>
                </a:lnTo>
                <a:lnTo>
                  <a:pt x="6149131" y="3424683"/>
                </a:lnTo>
                <a:lnTo>
                  <a:pt x="0" y="3424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992238" y="3022550"/>
            <a:ext cx="7088237" cy="83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u="sng" dirty="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PROTOTYPE</a:t>
            </a:r>
          </a:p>
        </p:txBody>
      </p:sp>
      <p:sp>
        <p:nvSpPr>
          <p:cNvPr id="8" name="Freeform 8" descr="preencoded.png">
            <a:hlinkClick r:id="rId4" tooltip="https://www.figma.com/proto/06YBBLqL3DAcAdfWAqRjNQ/Visily-(Community)?node-id=1-2"/>
          </p:cNvPr>
          <p:cNvSpPr/>
          <p:nvPr/>
        </p:nvSpPr>
        <p:spPr>
          <a:xfrm>
            <a:off x="992238" y="4371826"/>
            <a:ext cx="9445526" cy="2854375"/>
          </a:xfrm>
          <a:custGeom>
            <a:avLst/>
            <a:gdLst/>
            <a:ahLst/>
            <a:cxnLst/>
            <a:rect l="l" t="t" r="r" b="b"/>
            <a:pathLst>
              <a:path w="9445526" h="2854375">
                <a:moveTo>
                  <a:pt x="0" y="0"/>
                </a:moveTo>
                <a:lnTo>
                  <a:pt x="9445526" y="0"/>
                </a:lnTo>
                <a:lnTo>
                  <a:pt x="9445526" y="2854375"/>
                </a:lnTo>
                <a:lnTo>
                  <a:pt x="0" y="28543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7" b="-37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3067</TotalTime>
  <Words>1181</Words>
  <Application>Microsoft Office PowerPoint</Application>
  <PresentationFormat>Custom</PresentationFormat>
  <Paragraphs>195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Magnolia Script</vt:lpstr>
      <vt:lpstr>Canva Sans</vt:lpstr>
      <vt:lpstr>Alexandria</vt:lpstr>
      <vt:lpstr>Amasis MT Pro Black</vt:lpstr>
      <vt:lpstr>Alexandria Bold</vt:lpstr>
      <vt:lpstr>Arimo</vt:lpstr>
      <vt:lpstr>Arial</vt:lpstr>
      <vt:lpstr>Canva Sans Bold</vt:lpstr>
      <vt:lpstr>Aptos ExtraBold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Cultural-Hub-An-AI-Powered-Collaborative-Platform-for-Culturally-Significant-Content (1).pptx</dc:title>
  <cp:lastModifiedBy>Tanusha karry</cp:lastModifiedBy>
  <cp:revision>6</cp:revision>
  <dcterms:created xsi:type="dcterms:W3CDTF">2006-08-16T00:00:00Z</dcterms:created>
  <dcterms:modified xsi:type="dcterms:W3CDTF">2025-04-12T08:26:26Z</dcterms:modified>
  <dc:identifier>DAGdLj7Mhi0</dc:identifier>
</cp:coreProperties>
</file>